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prosv.ru/" TargetMode="External"/><Relationship Id="rId2" Type="http://schemas.openxmlformats.org/officeDocument/2006/relationships/hyperlink" Target="https://edsoo.ru/" TargetMode="External"/><Relationship Id="rId1" Type="http://schemas.openxmlformats.org/officeDocument/2006/relationships/hyperlink" Target="https://www.instrao.ru/index.php" TargetMode="External"/><Relationship Id="rId4" Type="http://schemas.openxmlformats.org/officeDocument/2006/relationships/hyperlink" Target="http://www.amur-iro.ru/razdelfgo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prosv.ru/" TargetMode="External"/><Relationship Id="rId2" Type="http://schemas.openxmlformats.org/officeDocument/2006/relationships/hyperlink" Target="https://edsoo.ru/" TargetMode="External"/><Relationship Id="rId1" Type="http://schemas.openxmlformats.org/officeDocument/2006/relationships/hyperlink" Target="https://www.instrao.ru/index.php" TargetMode="External"/><Relationship Id="rId4" Type="http://schemas.openxmlformats.org/officeDocument/2006/relationships/hyperlink" Target="http://www.amur-iro.ru/razdelfgo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F8AC2-73EC-4B03-AD5D-AC8A8A43673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9F4FAA-FC4A-41C8-9EC7-D62C0F76E30C}">
      <dgm:prSet/>
      <dgm:spPr/>
      <dgm:t>
        <a:bodyPr/>
        <a:lstStyle/>
        <a:p>
          <a:pPr rtl="0"/>
          <a:r>
            <a:rPr lang="ru-RU" b="1" dirty="0" smtClean="0"/>
            <a:t>1. Приказ Министерства просвещения РФ от 31 мая 2021 г. № 287 «Об утверждении </a:t>
          </a:r>
        </a:p>
        <a:p>
          <a:pPr rtl="0"/>
          <a:r>
            <a:rPr lang="ru-RU" b="1" dirty="0" smtClean="0"/>
            <a:t>    федерального государственного образовательного стандарта основного общего образования»</a:t>
          </a:r>
          <a:endParaRPr lang="ru-RU" b="1" dirty="0"/>
        </a:p>
      </dgm:t>
    </dgm:pt>
    <dgm:pt modelId="{1BB642FA-DF21-4B2A-AA82-96646B177493}" type="parTrans" cxnId="{FFF561A3-7EB9-43FF-85BA-F4B38EF63E53}">
      <dgm:prSet/>
      <dgm:spPr/>
      <dgm:t>
        <a:bodyPr/>
        <a:lstStyle/>
        <a:p>
          <a:endParaRPr lang="ru-RU"/>
        </a:p>
      </dgm:t>
    </dgm:pt>
    <dgm:pt modelId="{FE66EE91-7507-409A-88E6-033AE8BC1E5C}" type="sibTrans" cxnId="{FFF561A3-7EB9-43FF-85BA-F4B38EF63E53}">
      <dgm:prSet/>
      <dgm:spPr/>
      <dgm:t>
        <a:bodyPr/>
        <a:lstStyle/>
        <a:p>
          <a:endParaRPr lang="ru-RU"/>
        </a:p>
      </dgm:t>
    </dgm:pt>
    <dgm:pt modelId="{BCBA271D-3FFC-4CC7-90D3-F147A6BC4507}">
      <dgm:prSet custT="1"/>
      <dgm:spPr/>
      <dgm:t>
        <a:bodyPr/>
        <a:lstStyle/>
        <a:p>
          <a:pPr rtl="0"/>
          <a:r>
            <a:rPr lang="ru-RU" sz="1600" b="1" dirty="0" smtClean="0"/>
            <a:t>2. Поправки в Закон «Об образовании в Российской Федерации» от 02.07.2021 N 322-ФЗ. ст. 12 «Образовательные программы», п. 7.2.: «При разработке основной общеобразовательной программы организация, осуществляющая образовательную деятельность, вправе предусмотреть применение при реализации соответствующей образовательной программы 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включенных в соответствующую примерную основную общеобразовательную программу. В этом случае такая учебно-методическая документация не разрабатывается.</a:t>
          </a:r>
          <a:endParaRPr lang="ru-RU" sz="1600" b="1" dirty="0"/>
        </a:p>
      </dgm:t>
    </dgm:pt>
    <dgm:pt modelId="{4D0DB17B-12FA-457C-8AF9-CCDE0D81C3B1}" type="parTrans" cxnId="{988B10C8-3ACD-45BA-ADB2-508DF583ECD3}">
      <dgm:prSet/>
      <dgm:spPr/>
      <dgm:t>
        <a:bodyPr/>
        <a:lstStyle/>
        <a:p>
          <a:endParaRPr lang="ru-RU"/>
        </a:p>
      </dgm:t>
    </dgm:pt>
    <dgm:pt modelId="{8D63E885-F45C-454F-9CDA-7631C4D6D191}" type="sibTrans" cxnId="{988B10C8-3ACD-45BA-ADB2-508DF583ECD3}">
      <dgm:prSet/>
      <dgm:spPr/>
      <dgm:t>
        <a:bodyPr/>
        <a:lstStyle/>
        <a:p>
          <a:endParaRPr lang="ru-RU"/>
        </a:p>
      </dgm:t>
    </dgm:pt>
    <dgm:pt modelId="{2DBEFB7A-F16C-4967-B349-70412BA576E4}">
      <dgm:prSet/>
      <dgm:spPr/>
      <dgm:t>
        <a:bodyPr/>
        <a:lstStyle/>
        <a:p>
          <a:pPr rtl="0"/>
          <a:r>
            <a:rPr lang="ru-RU" b="1" dirty="0" smtClean="0"/>
            <a:t>       3. Разработка проектов примерных рабочих программ по учебным предметам ФГБНУ «ИСРО РАО»</a:t>
          </a:r>
          <a:endParaRPr lang="ru-RU" b="1" dirty="0"/>
        </a:p>
      </dgm:t>
    </dgm:pt>
    <dgm:pt modelId="{68C007B0-9C71-43AC-B90E-CCFBC4C83DC8}" type="parTrans" cxnId="{194ED48E-FA95-4999-A8F4-ED190C277A3C}">
      <dgm:prSet/>
      <dgm:spPr/>
      <dgm:t>
        <a:bodyPr/>
        <a:lstStyle/>
        <a:p>
          <a:endParaRPr lang="ru-RU"/>
        </a:p>
      </dgm:t>
    </dgm:pt>
    <dgm:pt modelId="{32C218EB-D202-4543-BB21-1A4BD4BA0BE2}" type="sibTrans" cxnId="{194ED48E-FA95-4999-A8F4-ED190C277A3C}">
      <dgm:prSet/>
      <dgm:spPr/>
      <dgm:t>
        <a:bodyPr/>
        <a:lstStyle/>
        <a:p>
          <a:endParaRPr lang="ru-RU"/>
        </a:p>
      </dgm:t>
    </dgm:pt>
    <dgm:pt modelId="{03D2150B-E6BE-4912-A1BC-088BF92A0A2D}">
      <dgm:prSet/>
      <dgm:spPr/>
      <dgm:t>
        <a:bodyPr/>
        <a:lstStyle/>
        <a:p>
          <a:pPr rtl="0"/>
          <a:r>
            <a:rPr lang="ru-RU" b="1" dirty="0" smtClean="0"/>
            <a:t>4. Организация общественно-профессионального обсуждения программ и их апробации.</a:t>
          </a:r>
          <a:endParaRPr lang="ru-RU" b="1" dirty="0"/>
        </a:p>
      </dgm:t>
    </dgm:pt>
    <dgm:pt modelId="{7C0FF168-29DC-4D33-ACC4-19D9D4D70A43}" type="parTrans" cxnId="{608B050E-47C9-49DC-972C-BF52C9465084}">
      <dgm:prSet/>
      <dgm:spPr/>
      <dgm:t>
        <a:bodyPr/>
        <a:lstStyle/>
        <a:p>
          <a:endParaRPr lang="ru-RU"/>
        </a:p>
      </dgm:t>
    </dgm:pt>
    <dgm:pt modelId="{1D9CF7FC-4FB3-4EF7-A342-2FEEF9B31F69}" type="sibTrans" cxnId="{608B050E-47C9-49DC-972C-BF52C9465084}">
      <dgm:prSet/>
      <dgm:spPr/>
      <dgm:t>
        <a:bodyPr/>
        <a:lstStyle/>
        <a:p>
          <a:endParaRPr lang="ru-RU"/>
        </a:p>
      </dgm:t>
    </dgm:pt>
    <dgm:pt modelId="{BAC00C31-A3C4-463E-A4A6-6E3D7BE20504}" type="pres">
      <dgm:prSet presAssocID="{469F8AC2-73EC-4B03-AD5D-AC8A8A43673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AAF15C-072F-42A1-B6D6-82921A58AA1F}" type="pres">
      <dgm:prSet presAssocID="{EF9F4FAA-FC4A-41C8-9EC7-D62C0F76E30C}" presName="composite" presStyleCnt="0"/>
      <dgm:spPr/>
    </dgm:pt>
    <dgm:pt modelId="{93E9E9EB-C913-4722-B970-6A9AED8A18E6}" type="pres">
      <dgm:prSet presAssocID="{EF9F4FAA-FC4A-41C8-9EC7-D62C0F76E30C}" presName="imgShp" presStyleLbl="fgImgPlace1" presStyleIdx="0" presStyleCnt="4" custLinFactX="-52253" custLinFactNeighborX="-100000" custLinFactNeighborY="-45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AE59E9E3-262C-4B62-8FEC-D105F70343BD}" type="pres">
      <dgm:prSet presAssocID="{EF9F4FAA-FC4A-41C8-9EC7-D62C0F76E30C}" presName="txShp" presStyleLbl="node1" presStyleIdx="0" presStyleCnt="4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EA5A1-85B0-4890-8A6C-3DBDC038564E}" type="pres">
      <dgm:prSet presAssocID="{FE66EE91-7507-409A-88E6-033AE8BC1E5C}" presName="spacing" presStyleCnt="0"/>
      <dgm:spPr/>
    </dgm:pt>
    <dgm:pt modelId="{A5C63C73-76B4-459E-A7FC-3CDA47E2F6DD}" type="pres">
      <dgm:prSet presAssocID="{BCBA271D-3FFC-4CC7-90D3-F147A6BC4507}" presName="composite" presStyleCnt="0"/>
      <dgm:spPr/>
    </dgm:pt>
    <dgm:pt modelId="{079EFCD1-4B5E-4537-AF76-20BDFD6E7E34}" type="pres">
      <dgm:prSet presAssocID="{BCBA271D-3FFC-4CC7-90D3-F147A6BC4507}" presName="imgShp" presStyleLbl="fgImgPlace1" presStyleIdx="1" presStyleCnt="4" custLinFactX="-57251" custLinFactNeighborX="-100000" custLinFactNeighborY="1023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BB8FF3CC-E6EA-419B-BB37-CCA65293D2F2}" type="pres">
      <dgm:prSet presAssocID="{BCBA271D-3FFC-4CC7-90D3-F147A6BC4507}" presName="txShp" presStyleLbl="node1" presStyleIdx="1" presStyleCnt="4" custScaleX="150376" custScaleY="313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37D64-240A-4DF5-831E-F4134A976411}" type="pres">
      <dgm:prSet presAssocID="{8D63E885-F45C-454F-9CDA-7631C4D6D191}" presName="spacing" presStyleCnt="0"/>
      <dgm:spPr/>
    </dgm:pt>
    <dgm:pt modelId="{648A85D6-3C5E-49BB-8B34-E852F4E390F9}" type="pres">
      <dgm:prSet presAssocID="{2DBEFB7A-F16C-4967-B349-70412BA576E4}" presName="composite" presStyleCnt="0"/>
      <dgm:spPr/>
    </dgm:pt>
    <dgm:pt modelId="{CF48E929-272A-490B-9745-4A35E5EA64C9}" type="pres">
      <dgm:prSet presAssocID="{2DBEFB7A-F16C-4967-B349-70412BA576E4}" presName="imgShp" presStyleLbl="fgImgPlace1" presStyleIdx="2" presStyleCnt="4" custScaleX="97953" custScaleY="97954" custLinFactX="-34257" custLinFactNeighborX="-100000" custLinFactNeighborY="125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E5C48157-7456-4B67-8AA6-4C3D0683556C}" type="pres">
      <dgm:prSet presAssocID="{2DBEFB7A-F16C-4967-B349-70412BA576E4}" presName="txShp" presStyleLbl="node1" presStyleIdx="2" presStyleCnt="4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28557-467D-4E21-97B6-2A3EC9D600D5}" type="pres">
      <dgm:prSet presAssocID="{32C218EB-D202-4543-BB21-1A4BD4BA0BE2}" presName="spacing" presStyleCnt="0"/>
      <dgm:spPr/>
    </dgm:pt>
    <dgm:pt modelId="{A49300D2-6B66-4D33-B089-430E0D2E755D}" type="pres">
      <dgm:prSet presAssocID="{03D2150B-E6BE-4912-A1BC-088BF92A0A2D}" presName="composite" presStyleCnt="0"/>
      <dgm:spPr/>
    </dgm:pt>
    <dgm:pt modelId="{4938222B-4349-42CF-AF3D-5318C9612026}" type="pres">
      <dgm:prSet presAssocID="{03D2150B-E6BE-4912-A1BC-088BF92A0A2D}" presName="imgShp" presStyleLbl="fgImgPlace1" presStyleIdx="3" presStyleCnt="4" custScaleX="97952" custScaleY="99999" custLinFactX="-36179" custLinFactNeighborX="-100000" custLinFactNeighborY="-448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BD2842A5-8743-47A5-85A5-D5706C1CB4D5}" type="pres">
      <dgm:prSet presAssocID="{03D2150B-E6BE-4912-A1BC-088BF92A0A2D}" presName="txShp" presStyleLbl="node1" presStyleIdx="3" presStyleCnt="4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4ED48E-FA95-4999-A8F4-ED190C277A3C}" srcId="{469F8AC2-73EC-4B03-AD5D-AC8A8A43673D}" destId="{2DBEFB7A-F16C-4967-B349-70412BA576E4}" srcOrd="2" destOrd="0" parTransId="{68C007B0-9C71-43AC-B90E-CCFBC4C83DC8}" sibTransId="{32C218EB-D202-4543-BB21-1A4BD4BA0BE2}"/>
    <dgm:cxn modelId="{8D6E97AC-0205-4FF6-9113-B203AB253FB2}" type="presOf" srcId="{469F8AC2-73EC-4B03-AD5D-AC8A8A43673D}" destId="{BAC00C31-A3C4-463E-A4A6-6E3D7BE20504}" srcOrd="0" destOrd="0" presId="urn:microsoft.com/office/officeart/2005/8/layout/vList3"/>
    <dgm:cxn modelId="{6CDCBB15-4A3F-48E9-8EA0-D453F3498B9C}" type="presOf" srcId="{03D2150B-E6BE-4912-A1BC-088BF92A0A2D}" destId="{BD2842A5-8743-47A5-85A5-D5706C1CB4D5}" srcOrd="0" destOrd="0" presId="urn:microsoft.com/office/officeart/2005/8/layout/vList3"/>
    <dgm:cxn modelId="{5D32DF35-191A-4642-B47D-F57E209AC001}" type="presOf" srcId="{EF9F4FAA-FC4A-41C8-9EC7-D62C0F76E30C}" destId="{AE59E9E3-262C-4B62-8FEC-D105F70343BD}" srcOrd="0" destOrd="0" presId="urn:microsoft.com/office/officeart/2005/8/layout/vList3"/>
    <dgm:cxn modelId="{608B050E-47C9-49DC-972C-BF52C9465084}" srcId="{469F8AC2-73EC-4B03-AD5D-AC8A8A43673D}" destId="{03D2150B-E6BE-4912-A1BC-088BF92A0A2D}" srcOrd="3" destOrd="0" parTransId="{7C0FF168-29DC-4D33-ACC4-19D9D4D70A43}" sibTransId="{1D9CF7FC-4FB3-4EF7-A342-2FEEF9B31F69}"/>
    <dgm:cxn modelId="{FFF561A3-7EB9-43FF-85BA-F4B38EF63E53}" srcId="{469F8AC2-73EC-4B03-AD5D-AC8A8A43673D}" destId="{EF9F4FAA-FC4A-41C8-9EC7-D62C0F76E30C}" srcOrd="0" destOrd="0" parTransId="{1BB642FA-DF21-4B2A-AA82-96646B177493}" sibTransId="{FE66EE91-7507-409A-88E6-033AE8BC1E5C}"/>
    <dgm:cxn modelId="{4966A387-A967-4394-8A0C-7A1114DCE141}" type="presOf" srcId="{2DBEFB7A-F16C-4967-B349-70412BA576E4}" destId="{E5C48157-7456-4B67-8AA6-4C3D0683556C}" srcOrd="0" destOrd="0" presId="urn:microsoft.com/office/officeart/2005/8/layout/vList3"/>
    <dgm:cxn modelId="{988B10C8-3ACD-45BA-ADB2-508DF583ECD3}" srcId="{469F8AC2-73EC-4B03-AD5D-AC8A8A43673D}" destId="{BCBA271D-3FFC-4CC7-90D3-F147A6BC4507}" srcOrd="1" destOrd="0" parTransId="{4D0DB17B-12FA-457C-8AF9-CCDE0D81C3B1}" sibTransId="{8D63E885-F45C-454F-9CDA-7631C4D6D191}"/>
    <dgm:cxn modelId="{0FE35D68-B800-4224-B367-C3D370B956D5}" type="presOf" srcId="{BCBA271D-3FFC-4CC7-90D3-F147A6BC4507}" destId="{BB8FF3CC-E6EA-419B-BB37-CCA65293D2F2}" srcOrd="0" destOrd="0" presId="urn:microsoft.com/office/officeart/2005/8/layout/vList3"/>
    <dgm:cxn modelId="{9BEB0FB3-C0F5-4D71-A186-76091195EB5C}" type="presParOf" srcId="{BAC00C31-A3C4-463E-A4A6-6E3D7BE20504}" destId="{6AAAF15C-072F-42A1-B6D6-82921A58AA1F}" srcOrd="0" destOrd="0" presId="urn:microsoft.com/office/officeart/2005/8/layout/vList3"/>
    <dgm:cxn modelId="{D3ECC133-50CE-4CEF-8314-664F892DF833}" type="presParOf" srcId="{6AAAF15C-072F-42A1-B6D6-82921A58AA1F}" destId="{93E9E9EB-C913-4722-B970-6A9AED8A18E6}" srcOrd="0" destOrd="0" presId="urn:microsoft.com/office/officeart/2005/8/layout/vList3"/>
    <dgm:cxn modelId="{624862B6-EE16-43C9-BE59-3A2B41E3CB15}" type="presParOf" srcId="{6AAAF15C-072F-42A1-B6D6-82921A58AA1F}" destId="{AE59E9E3-262C-4B62-8FEC-D105F70343BD}" srcOrd="1" destOrd="0" presId="urn:microsoft.com/office/officeart/2005/8/layout/vList3"/>
    <dgm:cxn modelId="{C4CF66B3-B9FA-4114-97C9-84ED37ED2FD5}" type="presParOf" srcId="{BAC00C31-A3C4-463E-A4A6-6E3D7BE20504}" destId="{55FEA5A1-85B0-4890-8A6C-3DBDC038564E}" srcOrd="1" destOrd="0" presId="urn:microsoft.com/office/officeart/2005/8/layout/vList3"/>
    <dgm:cxn modelId="{1C3A6BA6-F8E6-465C-B41B-7F275FC6C58A}" type="presParOf" srcId="{BAC00C31-A3C4-463E-A4A6-6E3D7BE20504}" destId="{A5C63C73-76B4-459E-A7FC-3CDA47E2F6DD}" srcOrd="2" destOrd="0" presId="urn:microsoft.com/office/officeart/2005/8/layout/vList3"/>
    <dgm:cxn modelId="{E7F1E9F9-EAFD-433B-A46F-694385C8A249}" type="presParOf" srcId="{A5C63C73-76B4-459E-A7FC-3CDA47E2F6DD}" destId="{079EFCD1-4B5E-4537-AF76-20BDFD6E7E34}" srcOrd="0" destOrd="0" presId="urn:microsoft.com/office/officeart/2005/8/layout/vList3"/>
    <dgm:cxn modelId="{9AF3493E-5C25-433E-BFDE-1262EBA6AD24}" type="presParOf" srcId="{A5C63C73-76B4-459E-A7FC-3CDA47E2F6DD}" destId="{BB8FF3CC-E6EA-419B-BB37-CCA65293D2F2}" srcOrd="1" destOrd="0" presId="urn:microsoft.com/office/officeart/2005/8/layout/vList3"/>
    <dgm:cxn modelId="{47C22F4B-CF85-41DB-AADC-C4B6A275C4A8}" type="presParOf" srcId="{BAC00C31-A3C4-463E-A4A6-6E3D7BE20504}" destId="{FCE37D64-240A-4DF5-831E-F4134A976411}" srcOrd="3" destOrd="0" presId="urn:microsoft.com/office/officeart/2005/8/layout/vList3"/>
    <dgm:cxn modelId="{7A72FD2C-7487-4CBA-A5A5-69A397559AD7}" type="presParOf" srcId="{BAC00C31-A3C4-463E-A4A6-6E3D7BE20504}" destId="{648A85D6-3C5E-49BB-8B34-E852F4E390F9}" srcOrd="4" destOrd="0" presId="urn:microsoft.com/office/officeart/2005/8/layout/vList3"/>
    <dgm:cxn modelId="{618557E9-763B-4AE6-BEDE-7D67E4AF4F45}" type="presParOf" srcId="{648A85D6-3C5E-49BB-8B34-E852F4E390F9}" destId="{CF48E929-272A-490B-9745-4A35E5EA64C9}" srcOrd="0" destOrd="0" presId="urn:microsoft.com/office/officeart/2005/8/layout/vList3"/>
    <dgm:cxn modelId="{F46FFFAC-0EEE-4D36-8C4D-11FE5EF080BE}" type="presParOf" srcId="{648A85D6-3C5E-49BB-8B34-E852F4E390F9}" destId="{E5C48157-7456-4B67-8AA6-4C3D0683556C}" srcOrd="1" destOrd="0" presId="urn:microsoft.com/office/officeart/2005/8/layout/vList3"/>
    <dgm:cxn modelId="{70B30BF4-2E9D-415E-B756-F2E867E51E51}" type="presParOf" srcId="{BAC00C31-A3C4-463E-A4A6-6E3D7BE20504}" destId="{43C28557-467D-4E21-97B6-2A3EC9D600D5}" srcOrd="5" destOrd="0" presId="urn:microsoft.com/office/officeart/2005/8/layout/vList3"/>
    <dgm:cxn modelId="{7226FDC6-EB3F-47B8-8B44-05A42139AF42}" type="presParOf" srcId="{BAC00C31-A3C4-463E-A4A6-6E3D7BE20504}" destId="{A49300D2-6B66-4D33-B089-430E0D2E755D}" srcOrd="6" destOrd="0" presId="urn:microsoft.com/office/officeart/2005/8/layout/vList3"/>
    <dgm:cxn modelId="{4CF677B0-F909-4A0A-8758-A316A0D60131}" type="presParOf" srcId="{A49300D2-6B66-4D33-B089-430E0D2E755D}" destId="{4938222B-4349-42CF-AF3D-5318C9612026}" srcOrd="0" destOrd="0" presId="urn:microsoft.com/office/officeart/2005/8/layout/vList3"/>
    <dgm:cxn modelId="{E9F88030-43C0-4351-8DA3-2941F12BE79A}" type="presParOf" srcId="{A49300D2-6B66-4D33-B089-430E0D2E755D}" destId="{BD2842A5-8743-47A5-85A5-D5706C1CB4D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E23759-DAF4-4B91-AB00-7E18014F73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57A975-1922-4764-B033-603E2CAF2B66}">
      <dgm:prSet custT="1"/>
      <dgm:spPr/>
      <dgm:t>
        <a:bodyPr/>
        <a:lstStyle/>
        <a:p>
          <a:pPr rtl="0"/>
          <a:r>
            <a:rPr lang="ru-RU" sz="2000" b="1" dirty="0" smtClean="0"/>
            <a:t>5 </a:t>
          </a:r>
          <a:r>
            <a:rPr lang="ru-RU" sz="2000" dirty="0" smtClean="0"/>
            <a:t>муниципалитетов;</a:t>
          </a:r>
          <a:endParaRPr lang="ru-RU" sz="2000" dirty="0"/>
        </a:p>
      </dgm:t>
    </dgm:pt>
    <dgm:pt modelId="{CF89858A-1ECC-48B8-A9FD-18EC14D1BCB4}" type="parTrans" cxnId="{976636C1-FCD5-457D-9AB7-E443A301B132}">
      <dgm:prSet/>
      <dgm:spPr/>
      <dgm:t>
        <a:bodyPr/>
        <a:lstStyle/>
        <a:p>
          <a:endParaRPr lang="ru-RU" sz="3200"/>
        </a:p>
      </dgm:t>
    </dgm:pt>
    <dgm:pt modelId="{023DBDC3-8A38-4BE9-BE24-B4CB40930B79}" type="sibTrans" cxnId="{976636C1-FCD5-457D-9AB7-E443A301B132}">
      <dgm:prSet/>
      <dgm:spPr/>
      <dgm:t>
        <a:bodyPr/>
        <a:lstStyle/>
        <a:p>
          <a:endParaRPr lang="ru-RU" sz="3200"/>
        </a:p>
      </dgm:t>
    </dgm:pt>
    <dgm:pt modelId="{3FC758DC-6FA6-4319-9BEF-A62F4509CD7F}">
      <dgm:prSet custT="1"/>
      <dgm:spPr/>
      <dgm:t>
        <a:bodyPr/>
        <a:lstStyle/>
        <a:p>
          <a:pPr rtl="0"/>
          <a:r>
            <a:rPr lang="ru-RU" sz="2000" b="1" dirty="0" smtClean="0"/>
            <a:t>9</a:t>
          </a:r>
          <a:r>
            <a:rPr lang="ru-RU" sz="2000" dirty="0" smtClean="0"/>
            <a:t> общеобразовательных организаций;</a:t>
          </a:r>
          <a:endParaRPr lang="ru-RU" sz="2000" dirty="0"/>
        </a:p>
      </dgm:t>
    </dgm:pt>
    <dgm:pt modelId="{3B63FED3-AAE2-438C-9E27-E35BCF8794CB}" type="parTrans" cxnId="{F04BCCC6-60FB-44E6-8185-6D917474B040}">
      <dgm:prSet/>
      <dgm:spPr/>
      <dgm:t>
        <a:bodyPr/>
        <a:lstStyle/>
        <a:p>
          <a:endParaRPr lang="ru-RU" sz="3200"/>
        </a:p>
      </dgm:t>
    </dgm:pt>
    <dgm:pt modelId="{3D138C13-ED45-409A-AC4C-9700B326DBDB}" type="sibTrans" cxnId="{F04BCCC6-60FB-44E6-8185-6D917474B040}">
      <dgm:prSet/>
      <dgm:spPr/>
      <dgm:t>
        <a:bodyPr/>
        <a:lstStyle/>
        <a:p>
          <a:endParaRPr lang="ru-RU" sz="3200"/>
        </a:p>
      </dgm:t>
    </dgm:pt>
    <dgm:pt modelId="{618FA9E5-D680-496A-8B73-AC3DFC387EC1}">
      <dgm:prSet custT="1"/>
      <dgm:spPr/>
      <dgm:t>
        <a:bodyPr/>
        <a:lstStyle/>
        <a:p>
          <a:pPr rtl="0"/>
          <a:r>
            <a:rPr lang="ru-RU" sz="2000" b="1" dirty="0" smtClean="0"/>
            <a:t>11 программ </a:t>
          </a:r>
          <a:r>
            <a:rPr lang="ru-RU" sz="2000" dirty="0" smtClean="0"/>
            <a:t>НОО и </a:t>
          </a:r>
          <a:r>
            <a:rPr lang="ru-RU" sz="2000" b="1" dirty="0" smtClean="0"/>
            <a:t>7</a:t>
          </a:r>
          <a:r>
            <a:rPr lang="ru-RU" sz="2000" dirty="0" smtClean="0"/>
            <a:t> программ ООО;</a:t>
          </a:r>
          <a:endParaRPr lang="ru-RU" sz="2000" dirty="0"/>
        </a:p>
      </dgm:t>
    </dgm:pt>
    <dgm:pt modelId="{A8BDF5D6-22F7-4F7C-AAB7-A1297A09BDF0}" type="parTrans" cxnId="{475A25C8-1AA5-4EFD-AC4A-D3F8963AA132}">
      <dgm:prSet/>
      <dgm:spPr/>
      <dgm:t>
        <a:bodyPr/>
        <a:lstStyle/>
        <a:p>
          <a:endParaRPr lang="ru-RU" sz="3200"/>
        </a:p>
      </dgm:t>
    </dgm:pt>
    <dgm:pt modelId="{19647D3A-7FD9-47A5-8A38-9DF0E8FCE4F8}" type="sibTrans" cxnId="{475A25C8-1AA5-4EFD-AC4A-D3F8963AA132}">
      <dgm:prSet/>
      <dgm:spPr/>
      <dgm:t>
        <a:bodyPr/>
        <a:lstStyle/>
        <a:p>
          <a:endParaRPr lang="ru-RU" sz="3200"/>
        </a:p>
      </dgm:t>
    </dgm:pt>
    <dgm:pt modelId="{DCE9C5A2-04B4-4235-98E3-CBA66FD567C5}">
      <dgm:prSet custT="1"/>
      <dgm:spPr/>
      <dgm:t>
        <a:bodyPr/>
        <a:lstStyle/>
        <a:p>
          <a:pPr rtl="0"/>
          <a:r>
            <a:rPr lang="ru-RU" sz="2800" b="1" dirty="0" smtClean="0"/>
            <a:t>22 учителя</a:t>
          </a:r>
          <a:endParaRPr lang="ru-RU" sz="2800" b="1" dirty="0"/>
        </a:p>
      </dgm:t>
    </dgm:pt>
    <dgm:pt modelId="{864DE31C-97D3-4F34-ADEE-54418032D808}" type="parTrans" cxnId="{79B9996F-00C8-435D-A241-A6049AFE8FDD}">
      <dgm:prSet/>
      <dgm:spPr/>
      <dgm:t>
        <a:bodyPr/>
        <a:lstStyle/>
        <a:p>
          <a:endParaRPr lang="ru-RU" sz="3200"/>
        </a:p>
      </dgm:t>
    </dgm:pt>
    <dgm:pt modelId="{C7E21108-F880-4B2C-9CAC-C739758CC9A1}" type="sibTrans" cxnId="{79B9996F-00C8-435D-A241-A6049AFE8FDD}">
      <dgm:prSet/>
      <dgm:spPr/>
      <dgm:t>
        <a:bodyPr/>
        <a:lstStyle/>
        <a:p>
          <a:endParaRPr lang="ru-RU" sz="3200"/>
        </a:p>
      </dgm:t>
    </dgm:pt>
    <dgm:pt modelId="{980364D2-4145-4329-84AA-ADD095F7696D}" type="pres">
      <dgm:prSet presAssocID="{61E23759-DAF4-4B91-AB00-7E18014F731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530CD5-55D5-4C27-83A9-F60015743E42}" type="pres">
      <dgm:prSet presAssocID="{61E23759-DAF4-4B91-AB00-7E18014F7319}" presName="arrow" presStyleLbl="bgShp" presStyleIdx="0" presStyleCnt="1"/>
      <dgm:spPr/>
    </dgm:pt>
    <dgm:pt modelId="{6296077D-A843-4EE1-AD3D-97C5ECC79F1A}" type="pres">
      <dgm:prSet presAssocID="{61E23759-DAF4-4B91-AB00-7E18014F7319}" presName="linearProcess" presStyleCnt="0"/>
      <dgm:spPr/>
    </dgm:pt>
    <dgm:pt modelId="{073465F8-8FFB-468A-8FAE-5F02D3379A67}" type="pres">
      <dgm:prSet presAssocID="{6957A975-1922-4764-B033-603E2CAF2B6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4F5B9-5696-4D09-9975-F775EFE6985B}" type="pres">
      <dgm:prSet presAssocID="{023DBDC3-8A38-4BE9-BE24-B4CB40930B79}" presName="sibTrans" presStyleCnt="0"/>
      <dgm:spPr/>
    </dgm:pt>
    <dgm:pt modelId="{721F67EC-242F-42AF-A51D-AD2844E073C5}" type="pres">
      <dgm:prSet presAssocID="{3FC758DC-6FA6-4319-9BEF-A62F4509CD7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C0E1A-4D9D-4C3A-BEAB-716ABDDAE5AC}" type="pres">
      <dgm:prSet presAssocID="{3D138C13-ED45-409A-AC4C-9700B326DBDB}" presName="sibTrans" presStyleCnt="0"/>
      <dgm:spPr/>
    </dgm:pt>
    <dgm:pt modelId="{82D15FD7-3E18-4C6D-BD9B-AB375F9943D5}" type="pres">
      <dgm:prSet presAssocID="{618FA9E5-D680-496A-8B73-AC3DFC387EC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6ECC7-63CF-4BE9-B430-7463465B1D50}" type="pres">
      <dgm:prSet presAssocID="{19647D3A-7FD9-47A5-8A38-9DF0E8FCE4F8}" presName="sibTrans" presStyleCnt="0"/>
      <dgm:spPr/>
    </dgm:pt>
    <dgm:pt modelId="{4D8C2262-CB73-4101-99AE-060ACD26831B}" type="pres">
      <dgm:prSet presAssocID="{DCE9C5A2-04B4-4235-98E3-CBA66FD567C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5A25C8-1AA5-4EFD-AC4A-D3F8963AA132}" srcId="{61E23759-DAF4-4B91-AB00-7E18014F7319}" destId="{618FA9E5-D680-496A-8B73-AC3DFC387EC1}" srcOrd="2" destOrd="0" parTransId="{A8BDF5D6-22F7-4F7C-AAB7-A1297A09BDF0}" sibTransId="{19647D3A-7FD9-47A5-8A38-9DF0E8FCE4F8}"/>
    <dgm:cxn modelId="{0CEF9E13-C6F8-4770-84BC-CD1DD2D35313}" type="presOf" srcId="{61E23759-DAF4-4B91-AB00-7E18014F7319}" destId="{980364D2-4145-4329-84AA-ADD095F7696D}" srcOrd="0" destOrd="0" presId="urn:microsoft.com/office/officeart/2005/8/layout/hProcess9"/>
    <dgm:cxn modelId="{79B9996F-00C8-435D-A241-A6049AFE8FDD}" srcId="{61E23759-DAF4-4B91-AB00-7E18014F7319}" destId="{DCE9C5A2-04B4-4235-98E3-CBA66FD567C5}" srcOrd="3" destOrd="0" parTransId="{864DE31C-97D3-4F34-ADEE-54418032D808}" sibTransId="{C7E21108-F880-4B2C-9CAC-C739758CC9A1}"/>
    <dgm:cxn modelId="{976636C1-FCD5-457D-9AB7-E443A301B132}" srcId="{61E23759-DAF4-4B91-AB00-7E18014F7319}" destId="{6957A975-1922-4764-B033-603E2CAF2B66}" srcOrd="0" destOrd="0" parTransId="{CF89858A-1ECC-48B8-A9FD-18EC14D1BCB4}" sibTransId="{023DBDC3-8A38-4BE9-BE24-B4CB40930B79}"/>
    <dgm:cxn modelId="{F04BCCC6-60FB-44E6-8185-6D917474B040}" srcId="{61E23759-DAF4-4B91-AB00-7E18014F7319}" destId="{3FC758DC-6FA6-4319-9BEF-A62F4509CD7F}" srcOrd="1" destOrd="0" parTransId="{3B63FED3-AAE2-438C-9E27-E35BCF8794CB}" sibTransId="{3D138C13-ED45-409A-AC4C-9700B326DBDB}"/>
    <dgm:cxn modelId="{F1AE535A-FBDD-4AF9-A84F-FD6704DF3D3C}" type="presOf" srcId="{DCE9C5A2-04B4-4235-98E3-CBA66FD567C5}" destId="{4D8C2262-CB73-4101-99AE-060ACD26831B}" srcOrd="0" destOrd="0" presId="urn:microsoft.com/office/officeart/2005/8/layout/hProcess9"/>
    <dgm:cxn modelId="{D31C95B9-2F4D-4B55-969D-5BA264979BF7}" type="presOf" srcId="{6957A975-1922-4764-B033-603E2CAF2B66}" destId="{073465F8-8FFB-468A-8FAE-5F02D3379A67}" srcOrd="0" destOrd="0" presId="urn:microsoft.com/office/officeart/2005/8/layout/hProcess9"/>
    <dgm:cxn modelId="{631AF8BB-5510-446C-8250-5D9713006B9C}" type="presOf" srcId="{618FA9E5-D680-496A-8B73-AC3DFC387EC1}" destId="{82D15FD7-3E18-4C6D-BD9B-AB375F9943D5}" srcOrd="0" destOrd="0" presId="urn:microsoft.com/office/officeart/2005/8/layout/hProcess9"/>
    <dgm:cxn modelId="{EFCC8A22-8BAD-420B-8BDE-B64C2249F131}" type="presOf" srcId="{3FC758DC-6FA6-4319-9BEF-A62F4509CD7F}" destId="{721F67EC-242F-42AF-A51D-AD2844E073C5}" srcOrd="0" destOrd="0" presId="urn:microsoft.com/office/officeart/2005/8/layout/hProcess9"/>
    <dgm:cxn modelId="{8F374228-EC71-48A2-B226-3BBC2F932CB6}" type="presParOf" srcId="{980364D2-4145-4329-84AA-ADD095F7696D}" destId="{0C530CD5-55D5-4C27-83A9-F60015743E42}" srcOrd="0" destOrd="0" presId="urn:microsoft.com/office/officeart/2005/8/layout/hProcess9"/>
    <dgm:cxn modelId="{FBB997FE-DA70-4946-9B8B-4E4E951B0A66}" type="presParOf" srcId="{980364D2-4145-4329-84AA-ADD095F7696D}" destId="{6296077D-A843-4EE1-AD3D-97C5ECC79F1A}" srcOrd="1" destOrd="0" presId="urn:microsoft.com/office/officeart/2005/8/layout/hProcess9"/>
    <dgm:cxn modelId="{4B6068BF-E3CA-4B54-BAFB-6771DE81C5A9}" type="presParOf" srcId="{6296077D-A843-4EE1-AD3D-97C5ECC79F1A}" destId="{073465F8-8FFB-468A-8FAE-5F02D3379A67}" srcOrd="0" destOrd="0" presId="urn:microsoft.com/office/officeart/2005/8/layout/hProcess9"/>
    <dgm:cxn modelId="{DCC1FF68-EB99-4843-9491-E2E78E4C65A6}" type="presParOf" srcId="{6296077D-A843-4EE1-AD3D-97C5ECC79F1A}" destId="{EB04F5B9-5696-4D09-9975-F775EFE6985B}" srcOrd="1" destOrd="0" presId="urn:microsoft.com/office/officeart/2005/8/layout/hProcess9"/>
    <dgm:cxn modelId="{9D182A8E-5711-4DBA-9851-AF1A7AA6A04D}" type="presParOf" srcId="{6296077D-A843-4EE1-AD3D-97C5ECC79F1A}" destId="{721F67EC-242F-42AF-A51D-AD2844E073C5}" srcOrd="2" destOrd="0" presId="urn:microsoft.com/office/officeart/2005/8/layout/hProcess9"/>
    <dgm:cxn modelId="{9121EB72-6362-4E81-AACB-94FF1C7E3165}" type="presParOf" srcId="{6296077D-A843-4EE1-AD3D-97C5ECC79F1A}" destId="{455C0E1A-4D9D-4C3A-BEAB-716ABDDAE5AC}" srcOrd="3" destOrd="0" presId="urn:microsoft.com/office/officeart/2005/8/layout/hProcess9"/>
    <dgm:cxn modelId="{D10E8CFC-DA70-446B-8394-48AEBDB8A74F}" type="presParOf" srcId="{6296077D-A843-4EE1-AD3D-97C5ECC79F1A}" destId="{82D15FD7-3E18-4C6D-BD9B-AB375F9943D5}" srcOrd="4" destOrd="0" presId="urn:microsoft.com/office/officeart/2005/8/layout/hProcess9"/>
    <dgm:cxn modelId="{61C6E464-2999-43D7-83F2-6B7F07924E45}" type="presParOf" srcId="{6296077D-A843-4EE1-AD3D-97C5ECC79F1A}" destId="{CD66ECC7-63CF-4BE9-B430-7463465B1D50}" srcOrd="5" destOrd="0" presId="urn:microsoft.com/office/officeart/2005/8/layout/hProcess9"/>
    <dgm:cxn modelId="{C6B6983D-4F92-493A-8ABD-A1BEB9D15E34}" type="presParOf" srcId="{6296077D-A843-4EE1-AD3D-97C5ECC79F1A}" destId="{4D8C2262-CB73-4101-99AE-060ACD26831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0496A1-7B14-43D8-9451-30ADD845F06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E10DF2E-A0FB-42D6-8761-7A412823CF07}">
      <dgm:prSet/>
      <dgm:spPr/>
      <dgm:t>
        <a:bodyPr/>
        <a:lstStyle/>
        <a:p>
          <a:pPr rtl="0"/>
          <a:r>
            <a:rPr lang="ru-RU" b="1" dirty="0" smtClean="0"/>
            <a:t>ФГБНО «Институт стратегии развития образования» </a:t>
          </a:r>
          <a:r>
            <a:rPr lang="ru-RU" dirty="0" smtClean="0"/>
            <a:t>(программы, просветительские мероприятия - </a:t>
          </a:r>
          <a:r>
            <a:rPr lang="en-US" dirty="0" smtClean="0">
              <a:hlinkClick xmlns:r="http://schemas.openxmlformats.org/officeDocument/2006/relationships" r:id="rId1"/>
            </a:rPr>
            <a:t>https://www.instrao.ru/index.php</a:t>
          </a:r>
          <a:r>
            <a:rPr lang="ru-RU" dirty="0" smtClean="0"/>
            <a:t>,   информационно-методическая платформа - </a:t>
          </a:r>
          <a:r>
            <a:rPr lang="en-US" dirty="0" smtClean="0">
              <a:hlinkClick xmlns:r="http://schemas.openxmlformats.org/officeDocument/2006/relationships" r:id="rId2"/>
            </a:rPr>
            <a:t>https://edsoo.ru/</a:t>
          </a:r>
          <a:r>
            <a:rPr lang="ru-RU" dirty="0" smtClean="0"/>
            <a:t>);</a:t>
          </a:r>
          <a:endParaRPr lang="ru-RU" dirty="0"/>
        </a:p>
      </dgm:t>
    </dgm:pt>
    <dgm:pt modelId="{72542BA2-95A5-44D2-8BE7-1636DC82C8AA}" type="parTrans" cxnId="{6B2CF1AE-0AFB-4E68-B766-A256C1830957}">
      <dgm:prSet/>
      <dgm:spPr/>
      <dgm:t>
        <a:bodyPr/>
        <a:lstStyle/>
        <a:p>
          <a:endParaRPr lang="ru-RU"/>
        </a:p>
      </dgm:t>
    </dgm:pt>
    <dgm:pt modelId="{523B9F6D-95F8-43A1-B8E6-966802F3F1D8}" type="sibTrans" cxnId="{6B2CF1AE-0AFB-4E68-B766-A256C1830957}">
      <dgm:prSet/>
      <dgm:spPr/>
      <dgm:t>
        <a:bodyPr/>
        <a:lstStyle/>
        <a:p>
          <a:endParaRPr lang="ru-RU"/>
        </a:p>
      </dgm:t>
    </dgm:pt>
    <dgm:pt modelId="{7D16F183-7BDD-43F9-A1D3-455C9BFB2245}">
      <dgm:prSet/>
      <dgm:spPr/>
      <dgm:t>
        <a:bodyPr/>
        <a:lstStyle/>
        <a:p>
          <a:pPr rtl="0"/>
          <a:r>
            <a:rPr lang="ru-RU" b="1" dirty="0" smtClean="0"/>
            <a:t>Академия «Просвещение» </a:t>
          </a:r>
          <a:r>
            <a:rPr lang="ru-RU" dirty="0" smtClean="0"/>
            <a:t>- </a:t>
          </a:r>
          <a:r>
            <a:rPr lang="en-US" dirty="0" smtClean="0">
              <a:hlinkClick xmlns:r="http://schemas.openxmlformats.org/officeDocument/2006/relationships" r:id="rId3"/>
            </a:rPr>
            <a:t>https://academy.prosv.ru/</a:t>
          </a:r>
          <a:r>
            <a:rPr lang="ru-RU" dirty="0" smtClean="0"/>
            <a:t>;</a:t>
          </a:r>
          <a:endParaRPr lang="ru-RU" dirty="0"/>
        </a:p>
      </dgm:t>
    </dgm:pt>
    <dgm:pt modelId="{B30CBBE0-74E1-44A7-9D21-365654418350}" type="parTrans" cxnId="{AFE9F0FF-2C91-4448-863A-38DD10AE2D85}">
      <dgm:prSet/>
      <dgm:spPr/>
      <dgm:t>
        <a:bodyPr/>
        <a:lstStyle/>
        <a:p>
          <a:endParaRPr lang="ru-RU"/>
        </a:p>
      </dgm:t>
    </dgm:pt>
    <dgm:pt modelId="{33C349BD-79DE-4695-8DDE-690A091E6632}" type="sibTrans" cxnId="{AFE9F0FF-2C91-4448-863A-38DD10AE2D85}">
      <dgm:prSet/>
      <dgm:spPr/>
      <dgm:t>
        <a:bodyPr/>
        <a:lstStyle/>
        <a:p>
          <a:endParaRPr lang="ru-RU"/>
        </a:p>
      </dgm:t>
    </dgm:pt>
    <dgm:pt modelId="{67AA1C72-DFB9-4824-A30B-C63991B81759}">
      <dgm:prSet/>
      <dgm:spPr/>
      <dgm:t>
        <a:bodyPr/>
        <a:lstStyle/>
        <a:p>
          <a:pPr rtl="0"/>
          <a:r>
            <a:rPr lang="ru-RU" b="1" dirty="0" smtClean="0"/>
            <a:t>ГАУ ДПО «Амурский областной институт развития образования» </a:t>
          </a:r>
          <a:r>
            <a:rPr lang="ru-RU" dirty="0" smtClean="0"/>
            <a:t>- </a:t>
          </a:r>
          <a:r>
            <a:rPr lang="en-US" dirty="0" smtClean="0">
              <a:hlinkClick xmlns:r="http://schemas.openxmlformats.org/officeDocument/2006/relationships" r:id="rId4"/>
            </a:rPr>
            <a:t>http://www.amur-iro.ru/razdelfgos</a:t>
          </a:r>
          <a:r>
            <a:rPr lang="ru-RU" dirty="0" smtClean="0"/>
            <a:t>. </a:t>
          </a:r>
          <a:endParaRPr lang="ru-RU" dirty="0"/>
        </a:p>
      </dgm:t>
    </dgm:pt>
    <dgm:pt modelId="{4AA24435-1215-4BAE-BD22-A5013647D20F}" type="parTrans" cxnId="{15F1D580-8826-4155-AC53-1DC86B3BA302}">
      <dgm:prSet/>
      <dgm:spPr/>
      <dgm:t>
        <a:bodyPr/>
        <a:lstStyle/>
        <a:p>
          <a:endParaRPr lang="ru-RU"/>
        </a:p>
      </dgm:t>
    </dgm:pt>
    <dgm:pt modelId="{8F3DB2D3-0647-4304-ADED-4E567E526E43}" type="sibTrans" cxnId="{15F1D580-8826-4155-AC53-1DC86B3BA302}">
      <dgm:prSet/>
      <dgm:spPr/>
      <dgm:t>
        <a:bodyPr/>
        <a:lstStyle/>
        <a:p>
          <a:endParaRPr lang="ru-RU"/>
        </a:p>
      </dgm:t>
    </dgm:pt>
    <dgm:pt modelId="{5A7D847E-ECB5-4762-938C-C76DBACB25D3}" type="pres">
      <dgm:prSet presAssocID="{E70496A1-7B14-43D8-9451-30ADD845F06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341E0A-7815-4168-A0FB-B96544E36D80}" type="pres">
      <dgm:prSet presAssocID="{9E10DF2E-A0FB-42D6-8761-7A412823CF07}" presName="circle1" presStyleLbl="node1" presStyleIdx="0" presStyleCnt="3"/>
      <dgm:spPr/>
    </dgm:pt>
    <dgm:pt modelId="{56D6BF4B-8513-4A89-BE41-F358BEF3255A}" type="pres">
      <dgm:prSet presAssocID="{9E10DF2E-A0FB-42D6-8761-7A412823CF07}" presName="space" presStyleCnt="0"/>
      <dgm:spPr/>
    </dgm:pt>
    <dgm:pt modelId="{DEF619ED-D750-4292-A232-695C177EFBDA}" type="pres">
      <dgm:prSet presAssocID="{9E10DF2E-A0FB-42D6-8761-7A412823CF07}" presName="rect1" presStyleLbl="alignAcc1" presStyleIdx="0" presStyleCnt="3"/>
      <dgm:spPr/>
      <dgm:t>
        <a:bodyPr/>
        <a:lstStyle/>
        <a:p>
          <a:endParaRPr lang="ru-RU"/>
        </a:p>
      </dgm:t>
    </dgm:pt>
    <dgm:pt modelId="{E3A531FE-9005-4663-B62D-4F9FAD4289B8}" type="pres">
      <dgm:prSet presAssocID="{7D16F183-7BDD-43F9-A1D3-455C9BFB2245}" presName="vertSpace2" presStyleLbl="node1" presStyleIdx="0" presStyleCnt="3"/>
      <dgm:spPr/>
    </dgm:pt>
    <dgm:pt modelId="{5F1142F7-0447-4E51-B9E5-19CA54E3B1C8}" type="pres">
      <dgm:prSet presAssocID="{7D16F183-7BDD-43F9-A1D3-455C9BFB2245}" presName="circle2" presStyleLbl="node1" presStyleIdx="1" presStyleCnt="3"/>
      <dgm:spPr/>
    </dgm:pt>
    <dgm:pt modelId="{2186D5F1-F8B8-4E32-AD39-A7CD195B80B9}" type="pres">
      <dgm:prSet presAssocID="{7D16F183-7BDD-43F9-A1D3-455C9BFB2245}" presName="rect2" presStyleLbl="alignAcc1" presStyleIdx="1" presStyleCnt="3"/>
      <dgm:spPr/>
      <dgm:t>
        <a:bodyPr/>
        <a:lstStyle/>
        <a:p>
          <a:endParaRPr lang="ru-RU"/>
        </a:p>
      </dgm:t>
    </dgm:pt>
    <dgm:pt modelId="{C9640971-3FE3-4EA1-8D28-15E7E3C0C006}" type="pres">
      <dgm:prSet presAssocID="{67AA1C72-DFB9-4824-A30B-C63991B81759}" presName="vertSpace3" presStyleLbl="node1" presStyleIdx="1" presStyleCnt="3"/>
      <dgm:spPr/>
    </dgm:pt>
    <dgm:pt modelId="{16E52FE3-C0FB-4E12-8399-B8BCF4BF0C64}" type="pres">
      <dgm:prSet presAssocID="{67AA1C72-DFB9-4824-A30B-C63991B81759}" presName="circle3" presStyleLbl="node1" presStyleIdx="2" presStyleCnt="3"/>
      <dgm:spPr/>
    </dgm:pt>
    <dgm:pt modelId="{B54C6B51-C4DA-4236-9857-2F8EF320B7FD}" type="pres">
      <dgm:prSet presAssocID="{67AA1C72-DFB9-4824-A30B-C63991B81759}" presName="rect3" presStyleLbl="alignAcc1" presStyleIdx="2" presStyleCnt="3"/>
      <dgm:spPr/>
      <dgm:t>
        <a:bodyPr/>
        <a:lstStyle/>
        <a:p>
          <a:endParaRPr lang="ru-RU"/>
        </a:p>
      </dgm:t>
    </dgm:pt>
    <dgm:pt modelId="{D6D78212-8A33-4B86-8B87-5B163B9BD176}" type="pres">
      <dgm:prSet presAssocID="{9E10DF2E-A0FB-42D6-8761-7A412823CF0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5CC50-349C-4C4E-A7C7-7D641957B7B4}" type="pres">
      <dgm:prSet presAssocID="{7D16F183-7BDD-43F9-A1D3-455C9BFB224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56458-5133-4A46-94B4-474934832B5B}" type="pres">
      <dgm:prSet presAssocID="{67AA1C72-DFB9-4824-A30B-C63991B8175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CD5D46-D168-4564-B260-0BB4607B85EA}" type="presOf" srcId="{E70496A1-7B14-43D8-9451-30ADD845F065}" destId="{5A7D847E-ECB5-4762-938C-C76DBACB25D3}" srcOrd="0" destOrd="0" presId="urn:microsoft.com/office/officeart/2005/8/layout/target3"/>
    <dgm:cxn modelId="{6B2CF1AE-0AFB-4E68-B766-A256C1830957}" srcId="{E70496A1-7B14-43D8-9451-30ADD845F065}" destId="{9E10DF2E-A0FB-42D6-8761-7A412823CF07}" srcOrd="0" destOrd="0" parTransId="{72542BA2-95A5-44D2-8BE7-1636DC82C8AA}" sibTransId="{523B9F6D-95F8-43A1-B8E6-966802F3F1D8}"/>
    <dgm:cxn modelId="{C555AE51-4243-49F2-80B4-4C8573F19286}" type="presOf" srcId="{7D16F183-7BDD-43F9-A1D3-455C9BFB2245}" destId="{0765CC50-349C-4C4E-A7C7-7D641957B7B4}" srcOrd="1" destOrd="0" presId="urn:microsoft.com/office/officeart/2005/8/layout/target3"/>
    <dgm:cxn modelId="{7609079A-7272-4637-95A3-07000B8122C0}" type="presOf" srcId="{9E10DF2E-A0FB-42D6-8761-7A412823CF07}" destId="{D6D78212-8A33-4B86-8B87-5B163B9BD176}" srcOrd="1" destOrd="0" presId="urn:microsoft.com/office/officeart/2005/8/layout/target3"/>
    <dgm:cxn modelId="{F70C3210-AC64-4FCD-9542-05F432649E25}" type="presOf" srcId="{7D16F183-7BDD-43F9-A1D3-455C9BFB2245}" destId="{2186D5F1-F8B8-4E32-AD39-A7CD195B80B9}" srcOrd="0" destOrd="0" presId="urn:microsoft.com/office/officeart/2005/8/layout/target3"/>
    <dgm:cxn modelId="{D614AE45-837D-408E-9FE1-4E719CC33D40}" type="presOf" srcId="{67AA1C72-DFB9-4824-A30B-C63991B81759}" destId="{B54C6B51-C4DA-4236-9857-2F8EF320B7FD}" srcOrd="0" destOrd="0" presId="urn:microsoft.com/office/officeart/2005/8/layout/target3"/>
    <dgm:cxn modelId="{15F1D580-8826-4155-AC53-1DC86B3BA302}" srcId="{E70496A1-7B14-43D8-9451-30ADD845F065}" destId="{67AA1C72-DFB9-4824-A30B-C63991B81759}" srcOrd="2" destOrd="0" parTransId="{4AA24435-1215-4BAE-BD22-A5013647D20F}" sibTransId="{8F3DB2D3-0647-4304-ADED-4E567E526E43}"/>
    <dgm:cxn modelId="{C407FAB1-7F95-48EB-9B78-B5DA6FD7525C}" type="presOf" srcId="{9E10DF2E-A0FB-42D6-8761-7A412823CF07}" destId="{DEF619ED-D750-4292-A232-695C177EFBDA}" srcOrd="0" destOrd="0" presId="urn:microsoft.com/office/officeart/2005/8/layout/target3"/>
    <dgm:cxn modelId="{656ADC4F-A928-4A2E-B27A-DB3A372178D1}" type="presOf" srcId="{67AA1C72-DFB9-4824-A30B-C63991B81759}" destId="{91F56458-5133-4A46-94B4-474934832B5B}" srcOrd="1" destOrd="0" presId="urn:microsoft.com/office/officeart/2005/8/layout/target3"/>
    <dgm:cxn modelId="{AFE9F0FF-2C91-4448-863A-38DD10AE2D85}" srcId="{E70496A1-7B14-43D8-9451-30ADD845F065}" destId="{7D16F183-7BDD-43F9-A1D3-455C9BFB2245}" srcOrd="1" destOrd="0" parTransId="{B30CBBE0-74E1-44A7-9D21-365654418350}" sibTransId="{33C349BD-79DE-4695-8DDE-690A091E6632}"/>
    <dgm:cxn modelId="{E700F677-DA0F-47A0-BE22-DDA7927A1081}" type="presParOf" srcId="{5A7D847E-ECB5-4762-938C-C76DBACB25D3}" destId="{56341E0A-7815-4168-A0FB-B96544E36D80}" srcOrd="0" destOrd="0" presId="urn:microsoft.com/office/officeart/2005/8/layout/target3"/>
    <dgm:cxn modelId="{C74C95D8-36CB-4171-AAF8-C88B90FE3396}" type="presParOf" srcId="{5A7D847E-ECB5-4762-938C-C76DBACB25D3}" destId="{56D6BF4B-8513-4A89-BE41-F358BEF3255A}" srcOrd="1" destOrd="0" presId="urn:microsoft.com/office/officeart/2005/8/layout/target3"/>
    <dgm:cxn modelId="{1A0A4C64-CB4B-41DE-80A6-2E71DCFDA4C3}" type="presParOf" srcId="{5A7D847E-ECB5-4762-938C-C76DBACB25D3}" destId="{DEF619ED-D750-4292-A232-695C177EFBDA}" srcOrd="2" destOrd="0" presId="urn:microsoft.com/office/officeart/2005/8/layout/target3"/>
    <dgm:cxn modelId="{FCA5C722-54FF-4974-BCED-D06A4E97C0EF}" type="presParOf" srcId="{5A7D847E-ECB5-4762-938C-C76DBACB25D3}" destId="{E3A531FE-9005-4663-B62D-4F9FAD4289B8}" srcOrd="3" destOrd="0" presId="urn:microsoft.com/office/officeart/2005/8/layout/target3"/>
    <dgm:cxn modelId="{7A8346E6-0918-41A5-9DC5-7DA2071ABA15}" type="presParOf" srcId="{5A7D847E-ECB5-4762-938C-C76DBACB25D3}" destId="{5F1142F7-0447-4E51-B9E5-19CA54E3B1C8}" srcOrd="4" destOrd="0" presId="urn:microsoft.com/office/officeart/2005/8/layout/target3"/>
    <dgm:cxn modelId="{A4A547D0-0825-41AB-A3E3-FD1BD0784556}" type="presParOf" srcId="{5A7D847E-ECB5-4762-938C-C76DBACB25D3}" destId="{2186D5F1-F8B8-4E32-AD39-A7CD195B80B9}" srcOrd="5" destOrd="0" presId="urn:microsoft.com/office/officeart/2005/8/layout/target3"/>
    <dgm:cxn modelId="{19F569C4-380E-406B-B91F-C3B01C8D605E}" type="presParOf" srcId="{5A7D847E-ECB5-4762-938C-C76DBACB25D3}" destId="{C9640971-3FE3-4EA1-8D28-15E7E3C0C006}" srcOrd="6" destOrd="0" presId="urn:microsoft.com/office/officeart/2005/8/layout/target3"/>
    <dgm:cxn modelId="{B7889940-DCDE-4338-B46D-D349D2D14119}" type="presParOf" srcId="{5A7D847E-ECB5-4762-938C-C76DBACB25D3}" destId="{16E52FE3-C0FB-4E12-8399-B8BCF4BF0C64}" srcOrd="7" destOrd="0" presId="urn:microsoft.com/office/officeart/2005/8/layout/target3"/>
    <dgm:cxn modelId="{D6A432F3-4551-4FD6-A38A-D56D2A67436C}" type="presParOf" srcId="{5A7D847E-ECB5-4762-938C-C76DBACB25D3}" destId="{B54C6B51-C4DA-4236-9857-2F8EF320B7FD}" srcOrd="8" destOrd="0" presId="urn:microsoft.com/office/officeart/2005/8/layout/target3"/>
    <dgm:cxn modelId="{7F10F4A0-3744-46FE-A4E0-EA884B4ADE39}" type="presParOf" srcId="{5A7D847E-ECB5-4762-938C-C76DBACB25D3}" destId="{D6D78212-8A33-4B86-8B87-5B163B9BD176}" srcOrd="9" destOrd="0" presId="urn:microsoft.com/office/officeart/2005/8/layout/target3"/>
    <dgm:cxn modelId="{00B03A0D-A7CB-41FA-A50C-A1F178E276CA}" type="presParOf" srcId="{5A7D847E-ECB5-4762-938C-C76DBACB25D3}" destId="{0765CC50-349C-4C4E-A7C7-7D641957B7B4}" srcOrd="10" destOrd="0" presId="urn:microsoft.com/office/officeart/2005/8/layout/target3"/>
    <dgm:cxn modelId="{CB0169C6-1CA6-444D-BEE1-5B7790D46EE1}" type="presParOf" srcId="{5A7D847E-ECB5-4762-938C-C76DBACB25D3}" destId="{91F56458-5133-4A46-94B4-474934832B5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9E9E3-262C-4B62-8FEC-D105F70343BD}">
      <dsp:nvSpPr>
        <dsp:cNvPr id="0" name=""/>
        <dsp:cNvSpPr/>
      </dsp:nvSpPr>
      <dsp:spPr>
        <a:xfrm rot="10800000">
          <a:off x="-1" y="3110"/>
          <a:ext cx="8712971" cy="7567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723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1. Приказ Министерства просвещения РФ от 31 мая 2021 г. № 287 «Об утверждении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    федерального государственного образовательного стандарта основного общего образования»</a:t>
          </a:r>
          <a:endParaRPr lang="ru-RU" sz="1500" b="1" kern="1200" dirty="0"/>
        </a:p>
      </dsp:txBody>
      <dsp:txXfrm rot="10800000">
        <a:off x="189196" y="3110"/>
        <a:ext cx="8523774" cy="756790"/>
      </dsp:txXfrm>
    </dsp:sp>
    <dsp:sp modelId="{93E9E9EB-C913-4722-B970-6A9AED8A18E6}">
      <dsp:nvSpPr>
        <dsp:cNvPr id="0" name=""/>
        <dsp:cNvSpPr/>
      </dsp:nvSpPr>
      <dsp:spPr>
        <a:xfrm>
          <a:off x="0" y="0"/>
          <a:ext cx="756790" cy="7567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FF3CC-E6EA-419B-BB37-CCA65293D2F2}">
      <dsp:nvSpPr>
        <dsp:cNvPr id="0" name=""/>
        <dsp:cNvSpPr/>
      </dsp:nvSpPr>
      <dsp:spPr>
        <a:xfrm rot="10800000">
          <a:off x="-1" y="985808"/>
          <a:ext cx="8712971" cy="23742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723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Поправки в Закон «Об образовании в Российской Федерации» от 02.07.2021 N 322-ФЗ. ст. 12 «Образовательные программы», п. 7.2.: «При разработке основной общеобразовательной программы организация, осуществляющая образовательную деятельность, вправе предусмотреть применение при реализации соответствующей образовательной программы 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включенных в соответствующую примерную основную общеобразовательную программу. В этом случае такая учебно-методическая документация не разрабатывается.</a:t>
          </a:r>
          <a:endParaRPr lang="ru-RU" sz="1600" b="1" kern="1200" dirty="0"/>
        </a:p>
      </dsp:txBody>
      <dsp:txXfrm rot="10800000">
        <a:off x="593568" y="985808"/>
        <a:ext cx="8119402" cy="2374277"/>
      </dsp:txXfrm>
    </dsp:sp>
    <dsp:sp modelId="{079EFCD1-4B5E-4537-AF76-20BDFD6E7E34}">
      <dsp:nvSpPr>
        <dsp:cNvPr id="0" name=""/>
        <dsp:cNvSpPr/>
      </dsp:nvSpPr>
      <dsp:spPr>
        <a:xfrm>
          <a:off x="0" y="1871971"/>
          <a:ext cx="756790" cy="7567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48157-7456-4B67-8AA6-4C3D0683556C}">
      <dsp:nvSpPr>
        <dsp:cNvPr id="0" name=""/>
        <dsp:cNvSpPr/>
      </dsp:nvSpPr>
      <dsp:spPr>
        <a:xfrm rot="10800000">
          <a:off x="-1" y="3585993"/>
          <a:ext cx="8712971" cy="7567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723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       3. Разработка проектов примерных рабочих программ по учебным предметам ФГБНУ «ИСРО РАО»</a:t>
          </a:r>
          <a:endParaRPr lang="ru-RU" sz="1500" b="1" kern="1200" dirty="0"/>
        </a:p>
      </dsp:txBody>
      <dsp:txXfrm rot="10800000">
        <a:off x="189196" y="3585993"/>
        <a:ext cx="8523774" cy="756790"/>
      </dsp:txXfrm>
    </dsp:sp>
    <dsp:sp modelId="{CF48E929-272A-490B-9745-4A35E5EA64C9}">
      <dsp:nvSpPr>
        <dsp:cNvPr id="0" name=""/>
        <dsp:cNvSpPr/>
      </dsp:nvSpPr>
      <dsp:spPr>
        <a:xfrm>
          <a:off x="72728" y="3603225"/>
          <a:ext cx="741298" cy="74130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842A5-8743-47A5-85A5-D5706C1CB4D5}">
      <dsp:nvSpPr>
        <dsp:cNvPr id="0" name=""/>
        <dsp:cNvSpPr/>
      </dsp:nvSpPr>
      <dsp:spPr>
        <a:xfrm rot="10800000">
          <a:off x="-1" y="4568691"/>
          <a:ext cx="8712971" cy="7567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723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4. Организация общественно-профессионального обсуждения программ и их апробации.</a:t>
          </a:r>
          <a:endParaRPr lang="ru-RU" sz="1500" b="1" kern="1200" dirty="0"/>
        </a:p>
      </dsp:txBody>
      <dsp:txXfrm rot="10800000">
        <a:off x="189196" y="4568691"/>
        <a:ext cx="8523774" cy="756790"/>
      </dsp:txXfrm>
    </dsp:sp>
    <dsp:sp modelId="{4938222B-4349-42CF-AF3D-5318C9612026}">
      <dsp:nvSpPr>
        <dsp:cNvPr id="0" name=""/>
        <dsp:cNvSpPr/>
      </dsp:nvSpPr>
      <dsp:spPr>
        <a:xfrm>
          <a:off x="58187" y="4534730"/>
          <a:ext cx="741291" cy="75678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30CD5-55D5-4C27-83A9-F60015743E42}">
      <dsp:nvSpPr>
        <dsp:cNvPr id="0" name=""/>
        <dsp:cNvSpPr/>
      </dsp:nvSpPr>
      <dsp:spPr>
        <a:xfrm>
          <a:off x="556261" y="0"/>
          <a:ext cx="6304300" cy="46085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465F8-8FFB-468A-8FAE-5F02D3379A67}">
      <dsp:nvSpPr>
        <dsp:cNvPr id="0" name=""/>
        <dsp:cNvSpPr/>
      </dsp:nvSpPr>
      <dsp:spPr>
        <a:xfrm>
          <a:off x="1676" y="1382553"/>
          <a:ext cx="1689042" cy="1843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 </a:t>
          </a:r>
          <a:r>
            <a:rPr lang="ru-RU" sz="2000" kern="1200" dirty="0" smtClean="0"/>
            <a:t>муниципалитетов;</a:t>
          </a:r>
          <a:endParaRPr lang="ru-RU" sz="2000" kern="1200" dirty="0"/>
        </a:p>
      </dsp:txBody>
      <dsp:txXfrm>
        <a:off x="84128" y="1465005"/>
        <a:ext cx="1524138" cy="1678500"/>
      </dsp:txXfrm>
    </dsp:sp>
    <dsp:sp modelId="{721F67EC-242F-42AF-A51D-AD2844E073C5}">
      <dsp:nvSpPr>
        <dsp:cNvPr id="0" name=""/>
        <dsp:cNvSpPr/>
      </dsp:nvSpPr>
      <dsp:spPr>
        <a:xfrm>
          <a:off x="1909819" y="1382553"/>
          <a:ext cx="1689042" cy="1843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9</a:t>
          </a:r>
          <a:r>
            <a:rPr lang="ru-RU" sz="2000" kern="1200" dirty="0" smtClean="0"/>
            <a:t> общеобразовательных организаций;</a:t>
          </a:r>
          <a:endParaRPr lang="ru-RU" sz="2000" kern="1200" dirty="0"/>
        </a:p>
      </dsp:txBody>
      <dsp:txXfrm>
        <a:off x="1992271" y="1465005"/>
        <a:ext cx="1524138" cy="1678500"/>
      </dsp:txXfrm>
    </dsp:sp>
    <dsp:sp modelId="{82D15FD7-3E18-4C6D-BD9B-AB375F9943D5}">
      <dsp:nvSpPr>
        <dsp:cNvPr id="0" name=""/>
        <dsp:cNvSpPr/>
      </dsp:nvSpPr>
      <dsp:spPr>
        <a:xfrm>
          <a:off x="3817962" y="1382553"/>
          <a:ext cx="1689042" cy="1843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11 программ </a:t>
          </a:r>
          <a:r>
            <a:rPr lang="ru-RU" sz="2000" kern="1200" dirty="0" smtClean="0"/>
            <a:t>НОО и </a:t>
          </a:r>
          <a:r>
            <a:rPr lang="ru-RU" sz="2000" b="1" kern="1200" dirty="0" smtClean="0"/>
            <a:t>7</a:t>
          </a:r>
          <a:r>
            <a:rPr lang="ru-RU" sz="2000" kern="1200" dirty="0" smtClean="0"/>
            <a:t> программ ООО;</a:t>
          </a:r>
          <a:endParaRPr lang="ru-RU" sz="2000" kern="1200" dirty="0"/>
        </a:p>
      </dsp:txBody>
      <dsp:txXfrm>
        <a:off x="3900414" y="1465005"/>
        <a:ext cx="1524138" cy="1678500"/>
      </dsp:txXfrm>
    </dsp:sp>
    <dsp:sp modelId="{4D8C2262-CB73-4101-99AE-060ACD26831B}">
      <dsp:nvSpPr>
        <dsp:cNvPr id="0" name=""/>
        <dsp:cNvSpPr/>
      </dsp:nvSpPr>
      <dsp:spPr>
        <a:xfrm>
          <a:off x="5726105" y="1382553"/>
          <a:ext cx="1689042" cy="1843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22 учителя</a:t>
          </a:r>
          <a:endParaRPr lang="ru-RU" sz="2800" b="1" kern="1200" dirty="0"/>
        </a:p>
      </dsp:txBody>
      <dsp:txXfrm>
        <a:off x="5808557" y="1465005"/>
        <a:ext cx="1524138" cy="1678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41E0A-7815-4168-A0FB-B96544E36D80}">
      <dsp:nvSpPr>
        <dsp:cNvPr id="0" name=""/>
        <dsp:cNvSpPr/>
      </dsp:nvSpPr>
      <dsp:spPr>
        <a:xfrm>
          <a:off x="0" y="0"/>
          <a:ext cx="4320480" cy="43204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619ED-D750-4292-A232-695C177EFBDA}">
      <dsp:nvSpPr>
        <dsp:cNvPr id="0" name=""/>
        <dsp:cNvSpPr/>
      </dsp:nvSpPr>
      <dsp:spPr>
        <a:xfrm>
          <a:off x="2160240" y="0"/>
          <a:ext cx="6347048" cy="4320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ФГБНО «Институт стратегии развития образования» </a:t>
          </a:r>
          <a:r>
            <a:rPr lang="ru-RU" sz="2000" kern="1200" dirty="0" smtClean="0"/>
            <a:t>(программы, просветительские мероприятия - </a:t>
          </a:r>
          <a:r>
            <a:rPr lang="en-US" sz="2000" kern="1200" dirty="0" smtClean="0">
              <a:hlinkClick xmlns:r="http://schemas.openxmlformats.org/officeDocument/2006/relationships" r:id="rId1"/>
            </a:rPr>
            <a:t>https://www.instrao.ru/index.php</a:t>
          </a:r>
          <a:r>
            <a:rPr lang="ru-RU" sz="2000" kern="1200" dirty="0" smtClean="0"/>
            <a:t>,   информационно-методическая платформа - </a:t>
          </a:r>
          <a:r>
            <a:rPr lang="en-US" sz="2000" kern="1200" dirty="0" smtClean="0">
              <a:hlinkClick xmlns:r="http://schemas.openxmlformats.org/officeDocument/2006/relationships" r:id="rId2"/>
            </a:rPr>
            <a:t>https://edsoo.ru/</a:t>
          </a:r>
          <a:r>
            <a:rPr lang="ru-RU" sz="2000" kern="1200" dirty="0" smtClean="0"/>
            <a:t>);</a:t>
          </a:r>
          <a:endParaRPr lang="ru-RU" sz="2000" kern="1200" dirty="0"/>
        </a:p>
      </dsp:txBody>
      <dsp:txXfrm>
        <a:off x="2160240" y="0"/>
        <a:ext cx="6347048" cy="1296146"/>
      </dsp:txXfrm>
    </dsp:sp>
    <dsp:sp modelId="{5F1142F7-0447-4E51-B9E5-19CA54E3B1C8}">
      <dsp:nvSpPr>
        <dsp:cNvPr id="0" name=""/>
        <dsp:cNvSpPr/>
      </dsp:nvSpPr>
      <dsp:spPr>
        <a:xfrm>
          <a:off x="756085" y="1296146"/>
          <a:ext cx="2808309" cy="280830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6D5F1-F8B8-4E32-AD39-A7CD195B80B9}">
      <dsp:nvSpPr>
        <dsp:cNvPr id="0" name=""/>
        <dsp:cNvSpPr/>
      </dsp:nvSpPr>
      <dsp:spPr>
        <a:xfrm>
          <a:off x="2160240" y="1296146"/>
          <a:ext cx="6347048" cy="2808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Академия «Просвещение» </a:t>
          </a:r>
          <a:r>
            <a:rPr lang="ru-RU" sz="2000" kern="1200" dirty="0" smtClean="0"/>
            <a:t>- </a:t>
          </a:r>
          <a:r>
            <a:rPr lang="en-US" sz="2000" kern="1200" dirty="0" smtClean="0">
              <a:hlinkClick xmlns:r="http://schemas.openxmlformats.org/officeDocument/2006/relationships" r:id="rId3"/>
            </a:rPr>
            <a:t>https://academy.prosv.ru/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2160240" y="1296146"/>
        <a:ext cx="6347048" cy="1296142"/>
      </dsp:txXfrm>
    </dsp:sp>
    <dsp:sp modelId="{16E52FE3-C0FB-4E12-8399-B8BCF4BF0C64}">
      <dsp:nvSpPr>
        <dsp:cNvPr id="0" name=""/>
        <dsp:cNvSpPr/>
      </dsp:nvSpPr>
      <dsp:spPr>
        <a:xfrm>
          <a:off x="1512168" y="2592289"/>
          <a:ext cx="1296142" cy="12961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C6B51-C4DA-4236-9857-2F8EF320B7FD}">
      <dsp:nvSpPr>
        <dsp:cNvPr id="0" name=""/>
        <dsp:cNvSpPr/>
      </dsp:nvSpPr>
      <dsp:spPr>
        <a:xfrm>
          <a:off x="2160240" y="2592289"/>
          <a:ext cx="6347048" cy="1296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ГАУ ДПО «Амурский областной институт развития образования» </a:t>
          </a:r>
          <a:r>
            <a:rPr lang="ru-RU" sz="2000" kern="1200" dirty="0" smtClean="0"/>
            <a:t>- </a:t>
          </a:r>
          <a:r>
            <a:rPr lang="en-US" sz="2000" kern="1200" dirty="0" smtClean="0">
              <a:hlinkClick xmlns:r="http://schemas.openxmlformats.org/officeDocument/2006/relationships" r:id="rId4"/>
            </a:rPr>
            <a:t>http://www.amur-iro.ru/razdelfgos</a:t>
          </a:r>
          <a:r>
            <a:rPr lang="ru-RU" sz="2000" kern="1200" dirty="0" smtClean="0"/>
            <a:t>. </a:t>
          </a:r>
          <a:endParaRPr lang="ru-RU" sz="2000" kern="1200" dirty="0"/>
        </a:p>
      </dsp:txBody>
      <dsp:txXfrm>
        <a:off x="2160240" y="2592289"/>
        <a:ext cx="6347048" cy="1296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21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9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6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2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6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9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9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1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9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9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3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C660-3DA5-4EF5-B282-C963E3468AB4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28F3E-F1E8-44E2-AF10-22077629C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91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208912" cy="29523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участии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общеобразовательных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организаций Амурской области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апробации примерных рабочих программ по учебным предметам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18.09.2021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0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Хронология событий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764828"/>
              </p:ext>
            </p:extLst>
          </p:nvPr>
        </p:nvGraphicFramePr>
        <p:xfrm>
          <a:off x="251520" y="1340768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36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Амурская область – участник апробации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368706"/>
              </p:ext>
            </p:extLst>
          </p:nvPr>
        </p:nvGraphicFramePr>
        <p:xfrm>
          <a:off x="1115616" y="1628800"/>
          <a:ext cx="741682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53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Программы, апробируемые в Амурской области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741403"/>
              </p:ext>
            </p:extLst>
          </p:nvPr>
        </p:nvGraphicFramePr>
        <p:xfrm>
          <a:off x="1259632" y="908720"/>
          <a:ext cx="6552728" cy="540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988"/>
                <a:gridCol w="4365740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</a:t>
                      </a:r>
                      <a:endParaRPr lang="ru-RU" dirty="0"/>
                    </a:p>
                  </a:txBody>
                  <a:tcPr/>
                </a:tc>
              </a:tr>
              <a:tr h="229853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 классы</a:t>
                      </a:r>
                      <a:endParaRPr lang="ru-RU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Обучение грамоте – 1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Русский язык – 1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Литературное чтение – 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Окружающий мир – 6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Математика – 2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Музыка </a:t>
                      </a:r>
                      <a:r>
                        <a:rPr lang="ru-RU" sz="1800" dirty="0" smtClean="0">
                          <a:effectLst/>
                        </a:rPr>
                        <a:t>– 1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Физическая культура –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Технология – 1 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030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 классы</a:t>
                      </a:r>
                      <a:endParaRPr lang="ru-RU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Окружающий мир – 1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Физическая культура – 2 </a:t>
                      </a:r>
                      <a:endParaRPr lang="ru-RU" sz="14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5 классы</a:t>
                      </a:r>
                    </a:p>
                    <a:p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–</a:t>
                      </a:r>
                      <a:r>
                        <a:rPr lang="ru-RU" baseline="0" dirty="0" smtClean="0"/>
                        <a:t> 1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 – 5 </a:t>
                      </a:r>
                    </a:p>
                    <a:p>
                      <a:r>
                        <a:rPr lang="ru-RU" baseline="0" dirty="0" smtClean="0"/>
                        <a:t>Математика – 5 </a:t>
                      </a:r>
                    </a:p>
                    <a:p>
                      <a:r>
                        <a:rPr lang="ru-RU" baseline="0" dirty="0" smtClean="0"/>
                        <a:t>Музыка – 1 </a:t>
                      </a:r>
                    </a:p>
                    <a:p>
                      <a:r>
                        <a:rPr lang="ru-RU" baseline="0" dirty="0" smtClean="0"/>
                        <a:t>Технология – 4 </a:t>
                      </a:r>
                    </a:p>
                    <a:p>
                      <a:r>
                        <a:rPr lang="ru-RU" baseline="0" dirty="0" smtClean="0"/>
                        <a:t>Физическая культура – 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 класс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– 1 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64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Научно-методическое и организационно-методическое обеспечение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206037"/>
              </p:ext>
            </p:extLst>
          </p:nvPr>
        </p:nvGraphicFramePr>
        <p:xfrm>
          <a:off x="457200" y="2204864"/>
          <a:ext cx="850728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060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деятельности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Выбор программ для апробации;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Регистрация на портале </a:t>
            </a:r>
            <a:r>
              <a:rPr lang="en-US" b="1" dirty="0">
                <a:hlinkClick r:id="rId2"/>
              </a:rPr>
              <a:t>https://edsoo.ru</a:t>
            </a:r>
            <a:r>
              <a:rPr lang="en-US" b="1" dirty="0" smtClean="0">
                <a:hlinkClick r:id="rId2"/>
              </a:rPr>
              <a:t>/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Консультации членов рабочей группы «</a:t>
            </a:r>
            <a:r>
              <a:rPr lang="ru-RU" dirty="0" err="1" smtClean="0"/>
              <a:t>АмИРО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Прохождение курсов повышения квалификации;</a:t>
            </a:r>
          </a:p>
          <a:p>
            <a:r>
              <a:rPr lang="ru-RU" dirty="0" smtClean="0"/>
              <a:t>Экспертная оценка хода апробации рабочих программ;</a:t>
            </a:r>
          </a:p>
          <a:p>
            <a:r>
              <a:rPr lang="ru-RU" dirty="0" smtClean="0"/>
              <a:t>Конференция школ Амурской области по результатам апробации рабочих программ и вопросам подготовки к переходу на обновлённые ФГОС.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91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Всем успехов в работе!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19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345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 участии  общеобразовательных организаций Амурской области  в апробации примерных рабочих программ по учебным предметам</vt:lpstr>
      <vt:lpstr>Хронология событий</vt:lpstr>
      <vt:lpstr>Амурская область – участник апробации</vt:lpstr>
      <vt:lpstr>Программы, апробируемые в Амурской области</vt:lpstr>
      <vt:lpstr>Научно-методическое и организационно-методическое обеспечение</vt:lpstr>
      <vt:lpstr>Программа деятельности</vt:lpstr>
      <vt:lpstr>Всем успехов в работе!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участии  общеобразовательных организаций Амурской области  в апробации примерных рабочих программ по учебным предметам</dc:title>
  <dc:creator>User</dc:creator>
  <cp:lastModifiedBy>User</cp:lastModifiedBy>
  <cp:revision>16</cp:revision>
  <dcterms:created xsi:type="dcterms:W3CDTF">2021-09-20T07:33:46Z</dcterms:created>
  <dcterms:modified xsi:type="dcterms:W3CDTF">2022-05-29T23:23:26Z</dcterms:modified>
</cp:coreProperties>
</file>