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7" r:id="rId13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5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48C97E-7512-441A-B510-E9EAF159914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C06BF5-CC84-4742-BE7E-23AD7E550B86}">
      <dgm:prSet phldrT="[Текст]" custT="1"/>
      <dgm:spPr/>
      <dgm:t>
        <a:bodyPr/>
        <a:lstStyle/>
        <a:p>
          <a:pPr algn="ctr"/>
          <a:r>
            <a:rPr lang="ru-RU" sz="4400" b="1" dirty="0" smtClean="0">
              <a:solidFill>
                <a:srgbClr val="002060"/>
              </a:solidFill>
            </a:rPr>
            <a:t>1-4 классы</a:t>
          </a:r>
          <a:endParaRPr lang="ru-RU" sz="4400" b="1" dirty="0">
            <a:solidFill>
              <a:srgbClr val="002060"/>
            </a:solidFill>
          </a:endParaRPr>
        </a:p>
      </dgm:t>
    </dgm:pt>
    <dgm:pt modelId="{7D707857-4068-4A27-91C5-19AF3D30EE65}" type="parTrans" cxnId="{21ED5620-FB66-487F-B08D-C90202F2B641}">
      <dgm:prSet/>
      <dgm:spPr/>
      <dgm:t>
        <a:bodyPr/>
        <a:lstStyle/>
        <a:p>
          <a:pPr algn="ctr"/>
          <a:endParaRPr lang="ru-RU"/>
        </a:p>
      </dgm:t>
    </dgm:pt>
    <dgm:pt modelId="{B0732BA2-7605-4C1F-A0ED-280502447C18}" type="sibTrans" cxnId="{21ED5620-FB66-487F-B08D-C90202F2B641}">
      <dgm:prSet/>
      <dgm:spPr>
        <a:solidFill>
          <a:srgbClr val="002060">
            <a:alpha val="90000"/>
          </a:srgbClr>
        </a:solidFill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pPr algn="ctr"/>
          <a:endParaRPr lang="ru-RU"/>
        </a:p>
      </dgm:t>
    </dgm:pt>
    <dgm:pt modelId="{1AC60E6E-989C-406E-AB4C-CA2CA9C5F2C5}">
      <dgm:prSet phldrT="[Текст]" custT="1"/>
      <dgm:spPr/>
      <dgm:t>
        <a:bodyPr/>
        <a:lstStyle/>
        <a:p>
          <a:pPr algn="ctr"/>
          <a:r>
            <a:rPr lang="ru-RU" sz="2800" dirty="0" smtClean="0"/>
            <a:t>Обновлённый ФГОС НОО + ФОП НОО</a:t>
          </a:r>
          <a:endParaRPr lang="ru-RU" sz="2800" dirty="0"/>
        </a:p>
      </dgm:t>
    </dgm:pt>
    <dgm:pt modelId="{F29D6F29-EE7B-4C26-90C6-6BDDCFF48B5D}" type="parTrans" cxnId="{69E48075-E598-43A7-AC7E-A9F9B5D314E8}">
      <dgm:prSet/>
      <dgm:spPr/>
      <dgm:t>
        <a:bodyPr/>
        <a:lstStyle/>
        <a:p>
          <a:pPr algn="ctr"/>
          <a:endParaRPr lang="ru-RU"/>
        </a:p>
      </dgm:t>
    </dgm:pt>
    <dgm:pt modelId="{94D437E9-A9B7-48B3-921C-9BF8FA1E3D48}" type="sibTrans" cxnId="{69E48075-E598-43A7-AC7E-A9F9B5D314E8}">
      <dgm:prSet/>
      <dgm:spPr>
        <a:solidFill>
          <a:srgbClr val="002060">
            <a:alpha val="90000"/>
          </a:srgbClr>
        </a:solidFill>
      </dgm:spPr>
      <dgm:t>
        <a:bodyPr/>
        <a:lstStyle/>
        <a:p>
          <a:pPr algn="ctr"/>
          <a:endParaRPr lang="ru-RU"/>
        </a:p>
      </dgm:t>
    </dgm:pt>
    <dgm:pt modelId="{876A4029-32BB-4F03-BF01-3AEFBDDE5B1B}">
      <dgm:prSet phldrT="[Текст]"/>
      <dgm:spPr/>
      <dgm:t>
        <a:bodyPr/>
        <a:lstStyle/>
        <a:p>
          <a:pPr algn="ctr"/>
          <a:r>
            <a:rPr lang="ru-RU" b="1" dirty="0" smtClean="0">
              <a:solidFill>
                <a:srgbClr val="C00000"/>
              </a:solidFill>
            </a:rPr>
            <a:t>Приказ об изменениях в ООП НОО</a:t>
          </a:r>
          <a:endParaRPr lang="ru-RU" b="1" dirty="0">
            <a:solidFill>
              <a:srgbClr val="C00000"/>
            </a:solidFill>
          </a:endParaRPr>
        </a:p>
      </dgm:t>
    </dgm:pt>
    <dgm:pt modelId="{CC42272E-26B5-4DE5-A926-532C37868E07}" type="parTrans" cxnId="{15C75C5C-56C8-4709-BA80-89A838013908}">
      <dgm:prSet/>
      <dgm:spPr/>
      <dgm:t>
        <a:bodyPr/>
        <a:lstStyle/>
        <a:p>
          <a:pPr algn="ctr"/>
          <a:endParaRPr lang="ru-RU"/>
        </a:p>
      </dgm:t>
    </dgm:pt>
    <dgm:pt modelId="{9FABA424-C40B-4936-B208-75B1F873A146}" type="sibTrans" cxnId="{15C75C5C-56C8-4709-BA80-89A838013908}">
      <dgm:prSet/>
      <dgm:spPr/>
      <dgm:t>
        <a:bodyPr/>
        <a:lstStyle/>
        <a:p>
          <a:pPr algn="ctr"/>
          <a:endParaRPr lang="ru-RU"/>
        </a:p>
      </dgm:t>
    </dgm:pt>
    <dgm:pt modelId="{B84E3365-94FA-44AD-8742-58DA68A347D4}" type="pres">
      <dgm:prSet presAssocID="{F948C97E-7512-441A-B510-E9EAF159914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0B7AEB-4174-4A06-B403-6F0FC859CFE4}" type="pres">
      <dgm:prSet presAssocID="{F948C97E-7512-441A-B510-E9EAF1599145}" presName="dummyMaxCanvas" presStyleCnt="0">
        <dgm:presLayoutVars/>
      </dgm:prSet>
      <dgm:spPr/>
    </dgm:pt>
    <dgm:pt modelId="{B1CD4D47-5B26-41B8-8CE8-139B815B9622}" type="pres">
      <dgm:prSet presAssocID="{F948C97E-7512-441A-B510-E9EAF1599145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CCE5E3-7B75-457A-B179-A2957B2C50B1}" type="pres">
      <dgm:prSet presAssocID="{F948C97E-7512-441A-B510-E9EAF1599145}" presName="ThreeNodes_2" presStyleLbl="node1" presStyleIdx="1" presStyleCnt="3" custScaleX="111374" custScaleY="1201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FE8147-C26E-4F8C-AFB4-114FF6FB83CC}" type="pres">
      <dgm:prSet presAssocID="{F948C97E-7512-441A-B510-E9EAF1599145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C50169-2D7C-4F18-A49C-CCF8BD23CB3E}" type="pres">
      <dgm:prSet presAssocID="{F948C97E-7512-441A-B510-E9EAF1599145}" presName="ThreeConn_1-2" presStyleLbl="fgAccFollowNode1" presStyleIdx="0" presStyleCnt="2" custLinFactNeighborX="5733" custLinFactNeighborY="25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CC567F-2A17-4AD6-B3CD-A417F33D4D10}" type="pres">
      <dgm:prSet presAssocID="{F948C97E-7512-441A-B510-E9EAF1599145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158767-0CA9-4668-BF3E-18EC2EA38D56}" type="pres">
      <dgm:prSet presAssocID="{F948C97E-7512-441A-B510-E9EAF1599145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0A3AD0-F2A0-4307-BE3F-1CCECD83D919}" type="pres">
      <dgm:prSet presAssocID="{F948C97E-7512-441A-B510-E9EAF1599145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AE385A-361B-4605-9DDD-195A151578BF}" type="pres">
      <dgm:prSet presAssocID="{F948C97E-7512-441A-B510-E9EAF1599145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09857C-8AC8-4AB5-95E8-9C36FE5FCA74}" type="presOf" srcId="{F948C97E-7512-441A-B510-E9EAF1599145}" destId="{B84E3365-94FA-44AD-8742-58DA68A347D4}" srcOrd="0" destOrd="0" presId="urn:microsoft.com/office/officeart/2005/8/layout/vProcess5"/>
    <dgm:cxn modelId="{2F2B2FE0-F049-40BD-96AC-C92E6DA5FD11}" type="presOf" srcId="{876A4029-32BB-4F03-BF01-3AEFBDDE5B1B}" destId="{E6AE385A-361B-4605-9DDD-195A151578BF}" srcOrd="1" destOrd="0" presId="urn:microsoft.com/office/officeart/2005/8/layout/vProcess5"/>
    <dgm:cxn modelId="{AA9D7578-54AD-4BFC-8447-D2491CBAA193}" type="presOf" srcId="{B0732BA2-7605-4C1F-A0ED-280502447C18}" destId="{82C50169-2D7C-4F18-A49C-CCF8BD23CB3E}" srcOrd="0" destOrd="0" presId="urn:microsoft.com/office/officeart/2005/8/layout/vProcess5"/>
    <dgm:cxn modelId="{1652ABFB-7C76-497E-B04A-D41931889E0C}" type="presOf" srcId="{1AC60E6E-989C-406E-AB4C-CA2CA9C5F2C5}" destId="{F2CCE5E3-7B75-457A-B179-A2957B2C50B1}" srcOrd="0" destOrd="0" presId="urn:microsoft.com/office/officeart/2005/8/layout/vProcess5"/>
    <dgm:cxn modelId="{F77C9476-0A79-4FCD-BBE8-9D86661397EA}" type="presOf" srcId="{94D437E9-A9B7-48B3-921C-9BF8FA1E3D48}" destId="{1FCC567F-2A17-4AD6-B3CD-A417F33D4D10}" srcOrd="0" destOrd="0" presId="urn:microsoft.com/office/officeart/2005/8/layout/vProcess5"/>
    <dgm:cxn modelId="{69E48075-E598-43A7-AC7E-A9F9B5D314E8}" srcId="{F948C97E-7512-441A-B510-E9EAF1599145}" destId="{1AC60E6E-989C-406E-AB4C-CA2CA9C5F2C5}" srcOrd="1" destOrd="0" parTransId="{F29D6F29-EE7B-4C26-90C6-6BDDCFF48B5D}" sibTransId="{94D437E9-A9B7-48B3-921C-9BF8FA1E3D48}"/>
    <dgm:cxn modelId="{1328512D-A9CD-4E5B-AB2B-0B91F7F66299}" type="presOf" srcId="{36C06BF5-CC84-4742-BE7E-23AD7E550B86}" destId="{A6158767-0CA9-4668-BF3E-18EC2EA38D56}" srcOrd="1" destOrd="0" presId="urn:microsoft.com/office/officeart/2005/8/layout/vProcess5"/>
    <dgm:cxn modelId="{15C75C5C-56C8-4709-BA80-89A838013908}" srcId="{F948C97E-7512-441A-B510-E9EAF1599145}" destId="{876A4029-32BB-4F03-BF01-3AEFBDDE5B1B}" srcOrd="2" destOrd="0" parTransId="{CC42272E-26B5-4DE5-A926-532C37868E07}" sibTransId="{9FABA424-C40B-4936-B208-75B1F873A146}"/>
    <dgm:cxn modelId="{48B71C5F-C08F-494F-9185-6541F982DCB6}" type="presOf" srcId="{1AC60E6E-989C-406E-AB4C-CA2CA9C5F2C5}" destId="{580A3AD0-F2A0-4307-BE3F-1CCECD83D919}" srcOrd="1" destOrd="0" presId="urn:microsoft.com/office/officeart/2005/8/layout/vProcess5"/>
    <dgm:cxn modelId="{A6C06B98-10C3-4462-B19A-58330CB414E5}" type="presOf" srcId="{36C06BF5-CC84-4742-BE7E-23AD7E550B86}" destId="{B1CD4D47-5B26-41B8-8CE8-139B815B9622}" srcOrd="0" destOrd="0" presId="urn:microsoft.com/office/officeart/2005/8/layout/vProcess5"/>
    <dgm:cxn modelId="{21ED5620-FB66-487F-B08D-C90202F2B641}" srcId="{F948C97E-7512-441A-B510-E9EAF1599145}" destId="{36C06BF5-CC84-4742-BE7E-23AD7E550B86}" srcOrd="0" destOrd="0" parTransId="{7D707857-4068-4A27-91C5-19AF3D30EE65}" sibTransId="{B0732BA2-7605-4C1F-A0ED-280502447C18}"/>
    <dgm:cxn modelId="{55D6095B-D418-4AB9-AD56-6D35908DF1C1}" type="presOf" srcId="{876A4029-32BB-4F03-BF01-3AEFBDDE5B1B}" destId="{C2FE8147-C26E-4F8C-AFB4-114FF6FB83CC}" srcOrd="0" destOrd="0" presId="urn:microsoft.com/office/officeart/2005/8/layout/vProcess5"/>
    <dgm:cxn modelId="{68B5E07D-08E0-4DDE-AD82-B90A888A4112}" type="presParOf" srcId="{B84E3365-94FA-44AD-8742-58DA68A347D4}" destId="{4B0B7AEB-4174-4A06-B403-6F0FC859CFE4}" srcOrd="0" destOrd="0" presId="urn:microsoft.com/office/officeart/2005/8/layout/vProcess5"/>
    <dgm:cxn modelId="{1B117FFD-0FD9-49B4-AA23-0AEEBDE7696D}" type="presParOf" srcId="{B84E3365-94FA-44AD-8742-58DA68A347D4}" destId="{B1CD4D47-5B26-41B8-8CE8-139B815B9622}" srcOrd="1" destOrd="0" presId="urn:microsoft.com/office/officeart/2005/8/layout/vProcess5"/>
    <dgm:cxn modelId="{254BEAC6-2191-45E0-A165-D8F153C23245}" type="presParOf" srcId="{B84E3365-94FA-44AD-8742-58DA68A347D4}" destId="{F2CCE5E3-7B75-457A-B179-A2957B2C50B1}" srcOrd="2" destOrd="0" presId="urn:microsoft.com/office/officeart/2005/8/layout/vProcess5"/>
    <dgm:cxn modelId="{34FE191B-01DC-4381-A82C-5823A29D5A30}" type="presParOf" srcId="{B84E3365-94FA-44AD-8742-58DA68A347D4}" destId="{C2FE8147-C26E-4F8C-AFB4-114FF6FB83CC}" srcOrd="3" destOrd="0" presId="urn:microsoft.com/office/officeart/2005/8/layout/vProcess5"/>
    <dgm:cxn modelId="{377CD888-12E1-4501-B619-0D08EE126CFD}" type="presParOf" srcId="{B84E3365-94FA-44AD-8742-58DA68A347D4}" destId="{82C50169-2D7C-4F18-A49C-CCF8BD23CB3E}" srcOrd="4" destOrd="0" presId="urn:microsoft.com/office/officeart/2005/8/layout/vProcess5"/>
    <dgm:cxn modelId="{B91AE14B-BC5C-4033-ADFA-4765D8B80467}" type="presParOf" srcId="{B84E3365-94FA-44AD-8742-58DA68A347D4}" destId="{1FCC567F-2A17-4AD6-B3CD-A417F33D4D10}" srcOrd="5" destOrd="0" presId="urn:microsoft.com/office/officeart/2005/8/layout/vProcess5"/>
    <dgm:cxn modelId="{FDB79F7B-D4F1-4B3A-A71F-E3B3AAD25E06}" type="presParOf" srcId="{B84E3365-94FA-44AD-8742-58DA68A347D4}" destId="{A6158767-0CA9-4668-BF3E-18EC2EA38D56}" srcOrd="6" destOrd="0" presId="urn:microsoft.com/office/officeart/2005/8/layout/vProcess5"/>
    <dgm:cxn modelId="{547489CF-665E-4402-85FF-2520C6D15EFC}" type="presParOf" srcId="{B84E3365-94FA-44AD-8742-58DA68A347D4}" destId="{580A3AD0-F2A0-4307-BE3F-1CCECD83D919}" srcOrd="7" destOrd="0" presId="urn:microsoft.com/office/officeart/2005/8/layout/vProcess5"/>
    <dgm:cxn modelId="{24C28090-64C0-43C8-AEE4-BA2F157D9BDF}" type="presParOf" srcId="{B84E3365-94FA-44AD-8742-58DA68A347D4}" destId="{E6AE385A-361B-4605-9DDD-195A151578B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48C97E-7512-441A-B510-E9EAF159914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C06BF5-CC84-4742-BE7E-23AD7E550B86}">
      <dgm:prSet phldrT="[Текст]" custT="1"/>
      <dgm:spPr/>
      <dgm:t>
        <a:bodyPr/>
        <a:lstStyle/>
        <a:p>
          <a:pPr algn="ctr"/>
          <a:r>
            <a:rPr lang="ru-RU" sz="4400" b="1" dirty="0" smtClean="0">
              <a:solidFill>
                <a:srgbClr val="002060"/>
              </a:solidFill>
            </a:rPr>
            <a:t>5-7 классы</a:t>
          </a:r>
          <a:endParaRPr lang="ru-RU" sz="4400" b="1" dirty="0">
            <a:solidFill>
              <a:srgbClr val="002060"/>
            </a:solidFill>
          </a:endParaRPr>
        </a:p>
      </dgm:t>
    </dgm:pt>
    <dgm:pt modelId="{7D707857-4068-4A27-91C5-19AF3D30EE65}" type="parTrans" cxnId="{21ED5620-FB66-487F-B08D-C90202F2B641}">
      <dgm:prSet/>
      <dgm:spPr/>
      <dgm:t>
        <a:bodyPr/>
        <a:lstStyle/>
        <a:p>
          <a:pPr algn="ctr"/>
          <a:endParaRPr lang="ru-RU"/>
        </a:p>
      </dgm:t>
    </dgm:pt>
    <dgm:pt modelId="{B0732BA2-7605-4C1F-A0ED-280502447C18}" type="sibTrans" cxnId="{21ED5620-FB66-487F-B08D-C90202F2B641}">
      <dgm:prSet/>
      <dgm:spPr>
        <a:solidFill>
          <a:srgbClr val="002060">
            <a:alpha val="90000"/>
          </a:srgbClr>
        </a:solidFill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pPr algn="ctr"/>
          <a:endParaRPr lang="ru-RU"/>
        </a:p>
      </dgm:t>
    </dgm:pt>
    <dgm:pt modelId="{1AC60E6E-989C-406E-AB4C-CA2CA9C5F2C5}">
      <dgm:prSet phldrT="[Текст]" custT="1"/>
      <dgm:spPr/>
      <dgm:t>
        <a:bodyPr/>
        <a:lstStyle/>
        <a:p>
          <a:pPr algn="ctr"/>
          <a:r>
            <a:rPr lang="ru-RU" sz="2800" dirty="0" smtClean="0"/>
            <a:t>Обновлённый ФГОС ООО + ФОП ООО</a:t>
          </a:r>
          <a:endParaRPr lang="ru-RU" sz="2800" dirty="0"/>
        </a:p>
      </dgm:t>
    </dgm:pt>
    <dgm:pt modelId="{F29D6F29-EE7B-4C26-90C6-6BDDCFF48B5D}" type="parTrans" cxnId="{69E48075-E598-43A7-AC7E-A9F9B5D314E8}">
      <dgm:prSet/>
      <dgm:spPr/>
      <dgm:t>
        <a:bodyPr/>
        <a:lstStyle/>
        <a:p>
          <a:pPr algn="ctr"/>
          <a:endParaRPr lang="ru-RU"/>
        </a:p>
      </dgm:t>
    </dgm:pt>
    <dgm:pt modelId="{94D437E9-A9B7-48B3-921C-9BF8FA1E3D48}" type="sibTrans" cxnId="{69E48075-E598-43A7-AC7E-A9F9B5D314E8}">
      <dgm:prSet/>
      <dgm:spPr>
        <a:solidFill>
          <a:srgbClr val="002060">
            <a:alpha val="90000"/>
          </a:srgbClr>
        </a:solidFill>
      </dgm:spPr>
      <dgm:t>
        <a:bodyPr/>
        <a:lstStyle/>
        <a:p>
          <a:pPr algn="ctr"/>
          <a:endParaRPr lang="ru-RU"/>
        </a:p>
      </dgm:t>
    </dgm:pt>
    <dgm:pt modelId="{876A4029-32BB-4F03-BF01-3AEFBDDE5B1B}">
      <dgm:prSet phldrT="[Текст]"/>
      <dgm:spPr/>
      <dgm:t>
        <a:bodyPr/>
        <a:lstStyle/>
        <a:p>
          <a:pPr algn="ctr"/>
          <a:r>
            <a:rPr lang="ru-RU" b="1" dirty="0" smtClean="0">
              <a:solidFill>
                <a:srgbClr val="C00000"/>
              </a:solidFill>
            </a:rPr>
            <a:t>Приказ об изменениях в ООП ООО</a:t>
          </a:r>
          <a:endParaRPr lang="ru-RU" b="1" dirty="0">
            <a:solidFill>
              <a:srgbClr val="C00000"/>
            </a:solidFill>
          </a:endParaRPr>
        </a:p>
      </dgm:t>
    </dgm:pt>
    <dgm:pt modelId="{CC42272E-26B5-4DE5-A926-532C37868E07}" type="parTrans" cxnId="{15C75C5C-56C8-4709-BA80-89A838013908}">
      <dgm:prSet/>
      <dgm:spPr/>
      <dgm:t>
        <a:bodyPr/>
        <a:lstStyle/>
        <a:p>
          <a:pPr algn="ctr"/>
          <a:endParaRPr lang="ru-RU"/>
        </a:p>
      </dgm:t>
    </dgm:pt>
    <dgm:pt modelId="{9FABA424-C40B-4936-B208-75B1F873A146}" type="sibTrans" cxnId="{15C75C5C-56C8-4709-BA80-89A838013908}">
      <dgm:prSet/>
      <dgm:spPr/>
      <dgm:t>
        <a:bodyPr/>
        <a:lstStyle/>
        <a:p>
          <a:pPr algn="ctr"/>
          <a:endParaRPr lang="ru-RU"/>
        </a:p>
      </dgm:t>
    </dgm:pt>
    <dgm:pt modelId="{B84E3365-94FA-44AD-8742-58DA68A347D4}" type="pres">
      <dgm:prSet presAssocID="{F948C97E-7512-441A-B510-E9EAF159914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0B7AEB-4174-4A06-B403-6F0FC859CFE4}" type="pres">
      <dgm:prSet presAssocID="{F948C97E-7512-441A-B510-E9EAF1599145}" presName="dummyMaxCanvas" presStyleCnt="0">
        <dgm:presLayoutVars/>
      </dgm:prSet>
      <dgm:spPr/>
    </dgm:pt>
    <dgm:pt modelId="{B1CD4D47-5B26-41B8-8CE8-139B815B9622}" type="pres">
      <dgm:prSet presAssocID="{F948C97E-7512-441A-B510-E9EAF1599145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CCE5E3-7B75-457A-B179-A2957B2C50B1}" type="pres">
      <dgm:prSet presAssocID="{F948C97E-7512-441A-B510-E9EAF1599145}" presName="ThreeNodes_2" presStyleLbl="node1" presStyleIdx="1" presStyleCnt="3" custScaleX="111374" custScaleY="1201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FE8147-C26E-4F8C-AFB4-114FF6FB83CC}" type="pres">
      <dgm:prSet presAssocID="{F948C97E-7512-441A-B510-E9EAF1599145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C50169-2D7C-4F18-A49C-CCF8BD23CB3E}" type="pres">
      <dgm:prSet presAssocID="{F948C97E-7512-441A-B510-E9EAF1599145}" presName="ThreeConn_1-2" presStyleLbl="fgAccFollowNode1" presStyleIdx="0" presStyleCnt="2" custLinFactNeighborX="5733" custLinFactNeighborY="25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CC567F-2A17-4AD6-B3CD-A417F33D4D10}" type="pres">
      <dgm:prSet presAssocID="{F948C97E-7512-441A-B510-E9EAF1599145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158767-0CA9-4668-BF3E-18EC2EA38D56}" type="pres">
      <dgm:prSet presAssocID="{F948C97E-7512-441A-B510-E9EAF1599145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0A3AD0-F2A0-4307-BE3F-1CCECD83D919}" type="pres">
      <dgm:prSet presAssocID="{F948C97E-7512-441A-B510-E9EAF1599145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AE385A-361B-4605-9DDD-195A151578BF}" type="pres">
      <dgm:prSet presAssocID="{F948C97E-7512-441A-B510-E9EAF1599145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09857C-8AC8-4AB5-95E8-9C36FE5FCA74}" type="presOf" srcId="{F948C97E-7512-441A-B510-E9EAF1599145}" destId="{B84E3365-94FA-44AD-8742-58DA68A347D4}" srcOrd="0" destOrd="0" presId="urn:microsoft.com/office/officeart/2005/8/layout/vProcess5"/>
    <dgm:cxn modelId="{2F2B2FE0-F049-40BD-96AC-C92E6DA5FD11}" type="presOf" srcId="{876A4029-32BB-4F03-BF01-3AEFBDDE5B1B}" destId="{E6AE385A-361B-4605-9DDD-195A151578BF}" srcOrd="1" destOrd="0" presId="urn:microsoft.com/office/officeart/2005/8/layout/vProcess5"/>
    <dgm:cxn modelId="{AA9D7578-54AD-4BFC-8447-D2491CBAA193}" type="presOf" srcId="{B0732BA2-7605-4C1F-A0ED-280502447C18}" destId="{82C50169-2D7C-4F18-A49C-CCF8BD23CB3E}" srcOrd="0" destOrd="0" presId="urn:microsoft.com/office/officeart/2005/8/layout/vProcess5"/>
    <dgm:cxn modelId="{1652ABFB-7C76-497E-B04A-D41931889E0C}" type="presOf" srcId="{1AC60E6E-989C-406E-AB4C-CA2CA9C5F2C5}" destId="{F2CCE5E3-7B75-457A-B179-A2957B2C50B1}" srcOrd="0" destOrd="0" presId="urn:microsoft.com/office/officeart/2005/8/layout/vProcess5"/>
    <dgm:cxn modelId="{F77C9476-0A79-4FCD-BBE8-9D86661397EA}" type="presOf" srcId="{94D437E9-A9B7-48B3-921C-9BF8FA1E3D48}" destId="{1FCC567F-2A17-4AD6-B3CD-A417F33D4D10}" srcOrd="0" destOrd="0" presId="urn:microsoft.com/office/officeart/2005/8/layout/vProcess5"/>
    <dgm:cxn modelId="{69E48075-E598-43A7-AC7E-A9F9B5D314E8}" srcId="{F948C97E-7512-441A-B510-E9EAF1599145}" destId="{1AC60E6E-989C-406E-AB4C-CA2CA9C5F2C5}" srcOrd="1" destOrd="0" parTransId="{F29D6F29-EE7B-4C26-90C6-6BDDCFF48B5D}" sibTransId="{94D437E9-A9B7-48B3-921C-9BF8FA1E3D48}"/>
    <dgm:cxn modelId="{1328512D-A9CD-4E5B-AB2B-0B91F7F66299}" type="presOf" srcId="{36C06BF5-CC84-4742-BE7E-23AD7E550B86}" destId="{A6158767-0CA9-4668-BF3E-18EC2EA38D56}" srcOrd="1" destOrd="0" presId="urn:microsoft.com/office/officeart/2005/8/layout/vProcess5"/>
    <dgm:cxn modelId="{15C75C5C-56C8-4709-BA80-89A838013908}" srcId="{F948C97E-7512-441A-B510-E9EAF1599145}" destId="{876A4029-32BB-4F03-BF01-3AEFBDDE5B1B}" srcOrd="2" destOrd="0" parTransId="{CC42272E-26B5-4DE5-A926-532C37868E07}" sibTransId="{9FABA424-C40B-4936-B208-75B1F873A146}"/>
    <dgm:cxn modelId="{48B71C5F-C08F-494F-9185-6541F982DCB6}" type="presOf" srcId="{1AC60E6E-989C-406E-AB4C-CA2CA9C5F2C5}" destId="{580A3AD0-F2A0-4307-BE3F-1CCECD83D919}" srcOrd="1" destOrd="0" presId="urn:microsoft.com/office/officeart/2005/8/layout/vProcess5"/>
    <dgm:cxn modelId="{A6C06B98-10C3-4462-B19A-58330CB414E5}" type="presOf" srcId="{36C06BF5-CC84-4742-BE7E-23AD7E550B86}" destId="{B1CD4D47-5B26-41B8-8CE8-139B815B9622}" srcOrd="0" destOrd="0" presId="urn:microsoft.com/office/officeart/2005/8/layout/vProcess5"/>
    <dgm:cxn modelId="{21ED5620-FB66-487F-B08D-C90202F2B641}" srcId="{F948C97E-7512-441A-B510-E9EAF1599145}" destId="{36C06BF5-CC84-4742-BE7E-23AD7E550B86}" srcOrd="0" destOrd="0" parTransId="{7D707857-4068-4A27-91C5-19AF3D30EE65}" sibTransId="{B0732BA2-7605-4C1F-A0ED-280502447C18}"/>
    <dgm:cxn modelId="{55D6095B-D418-4AB9-AD56-6D35908DF1C1}" type="presOf" srcId="{876A4029-32BB-4F03-BF01-3AEFBDDE5B1B}" destId="{C2FE8147-C26E-4F8C-AFB4-114FF6FB83CC}" srcOrd="0" destOrd="0" presId="urn:microsoft.com/office/officeart/2005/8/layout/vProcess5"/>
    <dgm:cxn modelId="{68B5E07D-08E0-4DDE-AD82-B90A888A4112}" type="presParOf" srcId="{B84E3365-94FA-44AD-8742-58DA68A347D4}" destId="{4B0B7AEB-4174-4A06-B403-6F0FC859CFE4}" srcOrd="0" destOrd="0" presId="urn:microsoft.com/office/officeart/2005/8/layout/vProcess5"/>
    <dgm:cxn modelId="{1B117FFD-0FD9-49B4-AA23-0AEEBDE7696D}" type="presParOf" srcId="{B84E3365-94FA-44AD-8742-58DA68A347D4}" destId="{B1CD4D47-5B26-41B8-8CE8-139B815B9622}" srcOrd="1" destOrd="0" presId="urn:microsoft.com/office/officeart/2005/8/layout/vProcess5"/>
    <dgm:cxn modelId="{254BEAC6-2191-45E0-A165-D8F153C23245}" type="presParOf" srcId="{B84E3365-94FA-44AD-8742-58DA68A347D4}" destId="{F2CCE5E3-7B75-457A-B179-A2957B2C50B1}" srcOrd="2" destOrd="0" presId="urn:microsoft.com/office/officeart/2005/8/layout/vProcess5"/>
    <dgm:cxn modelId="{34FE191B-01DC-4381-A82C-5823A29D5A30}" type="presParOf" srcId="{B84E3365-94FA-44AD-8742-58DA68A347D4}" destId="{C2FE8147-C26E-4F8C-AFB4-114FF6FB83CC}" srcOrd="3" destOrd="0" presId="urn:microsoft.com/office/officeart/2005/8/layout/vProcess5"/>
    <dgm:cxn modelId="{377CD888-12E1-4501-B619-0D08EE126CFD}" type="presParOf" srcId="{B84E3365-94FA-44AD-8742-58DA68A347D4}" destId="{82C50169-2D7C-4F18-A49C-CCF8BD23CB3E}" srcOrd="4" destOrd="0" presId="urn:microsoft.com/office/officeart/2005/8/layout/vProcess5"/>
    <dgm:cxn modelId="{B91AE14B-BC5C-4033-ADFA-4765D8B80467}" type="presParOf" srcId="{B84E3365-94FA-44AD-8742-58DA68A347D4}" destId="{1FCC567F-2A17-4AD6-B3CD-A417F33D4D10}" srcOrd="5" destOrd="0" presId="urn:microsoft.com/office/officeart/2005/8/layout/vProcess5"/>
    <dgm:cxn modelId="{FDB79F7B-D4F1-4B3A-A71F-E3B3AAD25E06}" type="presParOf" srcId="{B84E3365-94FA-44AD-8742-58DA68A347D4}" destId="{A6158767-0CA9-4668-BF3E-18EC2EA38D56}" srcOrd="6" destOrd="0" presId="urn:microsoft.com/office/officeart/2005/8/layout/vProcess5"/>
    <dgm:cxn modelId="{547489CF-665E-4402-85FF-2520C6D15EFC}" type="presParOf" srcId="{B84E3365-94FA-44AD-8742-58DA68A347D4}" destId="{580A3AD0-F2A0-4307-BE3F-1CCECD83D919}" srcOrd="7" destOrd="0" presId="urn:microsoft.com/office/officeart/2005/8/layout/vProcess5"/>
    <dgm:cxn modelId="{24C28090-64C0-43C8-AEE4-BA2F157D9BDF}" type="presParOf" srcId="{B84E3365-94FA-44AD-8742-58DA68A347D4}" destId="{E6AE385A-361B-4605-9DDD-195A151578B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48C97E-7512-441A-B510-E9EAF159914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C06BF5-CC84-4742-BE7E-23AD7E550B86}">
      <dgm:prSet phldrT="[Текст]" custT="1"/>
      <dgm:spPr/>
      <dgm:t>
        <a:bodyPr/>
        <a:lstStyle/>
        <a:p>
          <a:pPr algn="ctr"/>
          <a:r>
            <a:rPr lang="ru-RU" sz="4400" b="1" dirty="0" smtClean="0">
              <a:solidFill>
                <a:srgbClr val="002060"/>
              </a:solidFill>
            </a:rPr>
            <a:t>10 класс</a:t>
          </a:r>
          <a:endParaRPr lang="ru-RU" sz="4400" b="1" dirty="0">
            <a:solidFill>
              <a:srgbClr val="002060"/>
            </a:solidFill>
          </a:endParaRPr>
        </a:p>
      </dgm:t>
    </dgm:pt>
    <dgm:pt modelId="{7D707857-4068-4A27-91C5-19AF3D30EE65}" type="parTrans" cxnId="{21ED5620-FB66-487F-B08D-C90202F2B641}">
      <dgm:prSet/>
      <dgm:spPr/>
      <dgm:t>
        <a:bodyPr/>
        <a:lstStyle/>
        <a:p>
          <a:pPr algn="ctr"/>
          <a:endParaRPr lang="ru-RU"/>
        </a:p>
      </dgm:t>
    </dgm:pt>
    <dgm:pt modelId="{B0732BA2-7605-4C1F-A0ED-280502447C18}" type="sibTrans" cxnId="{21ED5620-FB66-487F-B08D-C90202F2B641}">
      <dgm:prSet/>
      <dgm:spPr>
        <a:solidFill>
          <a:srgbClr val="002060">
            <a:alpha val="90000"/>
          </a:srgbClr>
        </a:solidFill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pPr algn="ctr"/>
          <a:endParaRPr lang="ru-RU"/>
        </a:p>
      </dgm:t>
    </dgm:pt>
    <dgm:pt modelId="{1AC60E6E-989C-406E-AB4C-CA2CA9C5F2C5}">
      <dgm:prSet phldrT="[Текст]" custT="1"/>
      <dgm:spPr/>
      <dgm:t>
        <a:bodyPr/>
        <a:lstStyle/>
        <a:p>
          <a:pPr algn="ctr"/>
          <a:r>
            <a:rPr lang="ru-RU" sz="2800" dirty="0" smtClean="0"/>
            <a:t>Обновлённый ФГОС СОО + ФОП СОО</a:t>
          </a:r>
          <a:endParaRPr lang="ru-RU" sz="2800" dirty="0"/>
        </a:p>
      </dgm:t>
    </dgm:pt>
    <dgm:pt modelId="{F29D6F29-EE7B-4C26-90C6-6BDDCFF48B5D}" type="parTrans" cxnId="{69E48075-E598-43A7-AC7E-A9F9B5D314E8}">
      <dgm:prSet/>
      <dgm:spPr/>
      <dgm:t>
        <a:bodyPr/>
        <a:lstStyle/>
        <a:p>
          <a:pPr algn="ctr"/>
          <a:endParaRPr lang="ru-RU"/>
        </a:p>
      </dgm:t>
    </dgm:pt>
    <dgm:pt modelId="{94D437E9-A9B7-48B3-921C-9BF8FA1E3D48}" type="sibTrans" cxnId="{69E48075-E598-43A7-AC7E-A9F9B5D314E8}">
      <dgm:prSet/>
      <dgm:spPr>
        <a:solidFill>
          <a:srgbClr val="002060">
            <a:alpha val="90000"/>
          </a:srgbClr>
        </a:solidFill>
      </dgm:spPr>
      <dgm:t>
        <a:bodyPr/>
        <a:lstStyle/>
        <a:p>
          <a:pPr algn="ctr"/>
          <a:endParaRPr lang="ru-RU"/>
        </a:p>
      </dgm:t>
    </dgm:pt>
    <dgm:pt modelId="{876A4029-32BB-4F03-BF01-3AEFBDDE5B1B}">
      <dgm:prSet phldrT="[Текст]"/>
      <dgm:spPr/>
      <dgm:t>
        <a:bodyPr/>
        <a:lstStyle/>
        <a:p>
          <a:pPr algn="ctr"/>
          <a:r>
            <a:rPr lang="ru-RU" b="1" dirty="0" smtClean="0">
              <a:solidFill>
                <a:srgbClr val="C00000"/>
              </a:solidFill>
            </a:rPr>
            <a:t>Разработка ООП СОО</a:t>
          </a:r>
          <a:endParaRPr lang="ru-RU" b="1" dirty="0">
            <a:solidFill>
              <a:srgbClr val="C00000"/>
            </a:solidFill>
          </a:endParaRPr>
        </a:p>
      </dgm:t>
    </dgm:pt>
    <dgm:pt modelId="{CC42272E-26B5-4DE5-A926-532C37868E07}" type="parTrans" cxnId="{15C75C5C-56C8-4709-BA80-89A838013908}">
      <dgm:prSet/>
      <dgm:spPr/>
      <dgm:t>
        <a:bodyPr/>
        <a:lstStyle/>
        <a:p>
          <a:pPr algn="ctr"/>
          <a:endParaRPr lang="ru-RU"/>
        </a:p>
      </dgm:t>
    </dgm:pt>
    <dgm:pt modelId="{9FABA424-C40B-4936-B208-75B1F873A146}" type="sibTrans" cxnId="{15C75C5C-56C8-4709-BA80-89A838013908}">
      <dgm:prSet/>
      <dgm:spPr/>
      <dgm:t>
        <a:bodyPr/>
        <a:lstStyle/>
        <a:p>
          <a:pPr algn="ctr"/>
          <a:endParaRPr lang="ru-RU"/>
        </a:p>
      </dgm:t>
    </dgm:pt>
    <dgm:pt modelId="{B84E3365-94FA-44AD-8742-58DA68A347D4}" type="pres">
      <dgm:prSet presAssocID="{F948C97E-7512-441A-B510-E9EAF159914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0B7AEB-4174-4A06-B403-6F0FC859CFE4}" type="pres">
      <dgm:prSet presAssocID="{F948C97E-7512-441A-B510-E9EAF1599145}" presName="dummyMaxCanvas" presStyleCnt="0">
        <dgm:presLayoutVars/>
      </dgm:prSet>
      <dgm:spPr/>
    </dgm:pt>
    <dgm:pt modelId="{B1CD4D47-5B26-41B8-8CE8-139B815B9622}" type="pres">
      <dgm:prSet presAssocID="{F948C97E-7512-441A-B510-E9EAF1599145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CCE5E3-7B75-457A-B179-A2957B2C50B1}" type="pres">
      <dgm:prSet presAssocID="{F948C97E-7512-441A-B510-E9EAF1599145}" presName="ThreeNodes_2" presStyleLbl="node1" presStyleIdx="1" presStyleCnt="3" custScaleX="111374" custScaleY="1201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FE8147-C26E-4F8C-AFB4-114FF6FB83CC}" type="pres">
      <dgm:prSet presAssocID="{F948C97E-7512-441A-B510-E9EAF1599145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C50169-2D7C-4F18-A49C-CCF8BD23CB3E}" type="pres">
      <dgm:prSet presAssocID="{F948C97E-7512-441A-B510-E9EAF1599145}" presName="ThreeConn_1-2" presStyleLbl="fgAccFollowNode1" presStyleIdx="0" presStyleCnt="2" custLinFactNeighborX="5733" custLinFactNeighborY="25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CC567F-2A17-4AD6-B3CD-A417F33D4D10}" type="pres">
      <dgm:prSet presAssocID="{F948C97E-7512-441A-B510-E9EAF1599145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158767-0CA9-4668-BF3E-18EC2EA38D56}" type="pres">
      <dgm:prSet presAssocID="{F948C97E-7512-441A-B510-E9EAF1599145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0A3AD0-F2A0-4307-BE3F-1CCECD83D919}" type="pres">
      <dgm:prSet presAssocID="{F948C97E-7512-441A-B510-E9EAF1599145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AE385A-361B-4605-9DDD-195A151578BF}" type="pres">
      <dgm:prSet presAssocID="{F948C97E-7512-441A-B510-E9EAF1599145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09857C-8AC8-4AB5-95E8-9C36FE5FCA74}" type="presOf" srcId="{F948C97E-7512-441A-B510-E9EAF1599145}" destId="{B84E3365-94FA-44AD-8742-58DA68A347D4}" srcOrd="0" destOrd="0" presId="urn:microsoft.com/office/officeart/2005/8/layout/vProcess5"/>
    <dgm:cxn modelId="{2F2B2FE0-F049-40BD-96AC-C92E6DA5FD11}" type="presOf" srcId="{876A4029-32BB-4F03-BF01-3AEFBDDE5B1B}" destId="{E6AE385A-361B-4605-9DDD-195A151578BF}" srcOrd="1" destOrd="0" presId="urn:microsoft.com/office/officeart/2005/8/layout/vProcess5"/>
    <dgm:cxn modelId="{AA9D7578-54AD-4BFC-8447-D2491CBAA193}" type="presOf" srcId="{B0732BA2-7605-4C1F-A0ED-280502447C18}" destId="{82C50169-2D7C-4F18-A49C-CCF8BD23CB3E}" srcOrd="0" destOrd="0" presId="urn:microsoft.com/office/officeart/2005/8/layout/vProcess5"/>
    <dgm:cxn modelId="{1652ABFB-7C76-497E-B04A-D41931889E0C}" type="presOf" srcId="{1AC60E6E-989C-406E-AB4C-CA2CA9C5F2C5}" destId="{F2CCE5E3-7B75-457A-B179-A2957B2C50B1}" srcOrd="0" destOrd="0" presId="urn:microsoft.com/office/officeart/2005/8/layout/vProcess5"/>
    <dgm:cxn modelId="{F77C9476-0A79-4FCD-BBE8-9D86661397EA}" type="presOf" srcId="{94D437E9-A9B7-48B3-921C-9BF8FA1E3D48}" destId="{1FCC567F-2A17-4AD6-B3CD-A417F33D4D10}" srcOrd="0" destOrd="0" presId="urn:microsoft.com/office/officeart/2005/8/layout/vProcess5"/>
    <dgm:cxn modelId="{69E48075-E598-43A7-AC7E-A9F9B5D314E8}" srcId="{F948C97E-7512-441A-B510-E9EAF1599145}" destId="{1AC60E6E-989C-406E-AB4C-CA2CA9C5F2C5}" srcOrd="1" destOrd="0" parTransId="{F29D6F29-EE7B-4C26-90C6-6BDDCFF48B5D}" sibTransId="{94D437E9-A9B7-48B3-921C-9BF8FA1E3D48}"/>
    <dgm:cxn modelId="{1328512D-A9CD-4E5B-AB2B-0B91F7F66299}" type="presOf" srcId="{36C06BF5-CC84-4742-BE7E-23AD7E550B86}" destId="{A6158767-0CA9-4668-BF3E-18EC2EA38D56}" srcOrd="1" destOrd="0" presId="urn:microsoft.com/office/officeart/2005/8/layout/vProcess5"/>
    <dgm:cxn modelId="{15C75C5C-56C8-4709-BA80-89A838013908}" srcId="{F948C97E-7512-441A-B510-E9EAF1599145}" destId="{876A4029-32BB-4F03-BF01-3AEFBDDE5B1B}" srcOrd="2" destOrd="0" parTransId="{CC42272E-26B5-4DE5-A926-532C37868E07}" sibTransId="{9FABA424-C40B-4936-B208-75B1F873A146}"/>
    <dgm:cxn modelId="{48B71C5F-C08F-494F-9185-6541F982DCB6}" type="presOf" srcId="{1AC60E6E-989C-406E-AB4C-CA2CA9C5F2C5}" destId="{580A3AD0-F2A0-4307-BE3F-1CCECD83D919}" srcOrd="1" destOrd="0" presId="urn:microsoft.com/office/officeart/2005/8/layout/vProcess5"/>
    <dgm:cxn modelId="{A6C06B98-10C3-4462-B19A-58330CB414E5}" type="presOf" srcId="{36C06BF5-CC84-4742-BE7E-23AD7E550B86}" destId="{B1CD4D47-5B26-41B8-8CE8-139B815B9622}" srcOrd="0" destOrd="0" presId="urn:microsoft.com/office/officeart/2005/8/layout/vProcess5"/>
    <dgm:cxn modelId="{21ED5620-FB66-487F-B08D-C90202F2B641}" srcId="{F948C97E-7512-441A-B510-E9EAF1599145}" destId="{36C06BF5-CC84-4742-BE7E-23AD7E550B86}" srcOrd="0" destOrd="0" parTransId="{7D707857-4068-4A27-91C5-19AF3D30EE65}" sibTransId="{B0732BA2-7605-4C1F-A0ED-280502447C18}"/>
    <dgm:cxn modelId="{55D6095B-D418-4AB9-AD56-6D35908DF1C1}" type="presOf" srcId="{876A4029-32BB-4F03-BF01-3AEFBDDE5B1B}" destId="{C2FE8147-C26E-4F8C-AFB4-114FF6FB83CC}" srcOrd="0" destOrd="0" presId="urn:microsoft.com/office/officeart/2005/8/layout/vProcess5"/>
    <dgm:cxn modelId="{68B5E07D-08E0-4DDE-AD82-B90A888A4112}" type="presParOf" srcId="{B84E3365-94FA-44AD-8742-58DA68A347D4}" destId="{4B0B7AEB-4174-4A06-B403-6F0FC859CFE4}" srcOrd="0" destOrd="0" presId="urn:microsoft.com/office/officeart/2005/8/layout/vProcess5"/>
    <dgm:cxn modelId="{1B117FFD-0FD9-49B4-AA23-0AEEBDE7696D}" type="presParOf" srcId="{B84E3365-94FA-44AD-8742-58DA68A347D4}" destId="{B1CD4D47-5B26-41B8-8CE8-139B815B9622}" srcOrd="1" destOrd="0" presId="urn:microsoft.com/office/officeart/2005/8/layout/vProcess5"/>
    <dgm:cxn modelId="{254BEAC6-2191-45E0-A165-D8F153C23245}" type="presParOf" srcId="{B84E3365-94FA-44AD-8742-58DA68A347D4}" destId="{F2CCE5E3-7B75-457A-B179-A2957B2C50B1}" srcOrd="2" destOrd="0" presId="urn:microsoft.com/office/officeart/2005/8/layout/vProcess5"/>
    <dgm:cxn modelId="{34FE191B-01DC-4381-A82C-5823A29D5A30}" type="presParOf" srcId="{B84E3365-94FA-44AD-8742-58DA68A347D4}" destId="{C2FE8147-C26E-4F8C-AFB4-114FF6FB83CC}" srcOrd="3" destOrd="0" presId="urn:microsoft.com/office/officeart/2005/8/layout/vProcess5"/>
    <dgm:cxn modelId="{377CD888-12E1-4501-B619-0D08EE126CFD}" type="presParOf" srcId="{B84E3365-94FA-44AD-8742-58DA68A347D4}" destId="{82C50169-2D7C-4F18-A49C-CCF8BD23CB3E}" srcOrd="4" destOrd="0" presId="urn:microsoft.com/office/officeart/2005/8/layout/vProcess5"/>
    <dgm:cxn modelId="{B91AE14B-BC5C-4033-ADFA-4765D8B80467}" type="presParOf" srcId="{B84E3365-94FA-44AD-8742-58DA68A347D4}" destId="{1FCC567F-2A17-4AD6-B3CD-A417F33D4D10}" srcOrd="5" destOrd="0" presId="urn:microsoft.com/office/officeart/2005/8/layout/vProcess5"/>
    <dgm:cxn modelId="{FDB79F7B-D4F1-4B3A-A71F-E3B3AAD25E06}" type="presParOf" srcId="{B84E3365-94FA-44AD-8742-58DA68A347D4}" destId="{A6158767-0CA9-4668-BF3E-18EC2EA38D56}" srcOrd="6" destOrd="0" presId="urn:microsoft.com/office/officeart/2005/8/layout/vProcess5"/>
    <dgm:cxn modelId="{547489CF-665E-4402-85FF-2520C6D15EFC}" type="presParOf" srcId="{B84E3365-94FA-44AD-8742-58DA68A347D4}" destId="{580A3AD0-F2A0-4307-BE3F-1CCECD83D919}" srcOrd="7" destOrd="0" presId="urn:microsoft.com/office/officeart/2005/8/layout/vProcess5"/>
    <dgm:cxn modelId="{24C28090-64C0-43C8-AEE4-BA2F157D9BDF}" type="presParOf" srcId="{B84E3365-94FA-44AD-8742-58DA68A347D4}" destId="{E6AE385A-361B-4605-9DDD-195A151578B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48C97E-7512-441A-B510-E9EAF159914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C06BF5-CC84-4742-BE7E-23AD7E550B86}">
      <dgm:prSet phldrT="[Текст]" custT="1"/>
      <dgm:spPr/>
      <dgm:t>
        <a:bodyPr/>
        <a:lstStyle/>
        <a:p>
          <a:pPr algn="ctr"/>
          <a:r>
            <a:rPr lang="ru-RU" sz="4800" b="1" dirty="0" smtClean="0">
              <a:solidFill>
                <a:srgbClr val="002060"/>
              </a:solidFill>
            </a:rPr>
            <a:t>8-9 классы</a:t>
          </a:r>
          <a:endParaRPr lang="ru-RU" sz="4800" b="1" dirty="0">
            <a:solidFill>
              <a:srgbClr val="002060"/>
            </a:solidFill>
          </a:endParaRPr>
        </a:p>
      </dgm:t>
    </dgm:pt>
    <dgm:pt modelId="{7D707857-4068-4A27-91C5-19AF3D30EE65}" type="parTrans" cxnId="{21ED5620-FB66-487F-B08D-C90202F2B641}">
      <dgm:prSet/>
      <dgm:spPr/>
      <dgm:t>
        <a:bodyPr/>
        <a:lstStyle/>
        <a:p>
          <a:pPr algn="ctr"/>
          <a:endParaRPr lang="ru-RU" sz="2000"/>
        </a:p>
      </dgm:t>
    </dgm:pt>
    <dgm:pt modelId="{B0732BA2-7605-4C1F-A0ED-280502447C18}" type="sibTrans" cxnId="{21ED5620-FB66-487F-B08D-C90202F2B641}">
      <dgm:prSet custT="1"/>
      <dgm:spPr>
        <a:solidFill>
          <a:srgbClr val="002060">
            <a:alpha val="90000"/>
          </a:srgbClr>
        </a:solidFill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pPr algn="ctr"/>
          <a:endParaRPr lang="ru-RU" sz="3200"/>
        </a:p>
      </dgm:t>
    </dgm:pt>
    <dgm:pt modelId="{1AC60E6E-989C-406E-AB4C-CA2CA9C5F2C5}">
      <dgm:prSet phldrT="[Текст]" custT="1"/>
      <dgm:spPr/>
      <dgm:t>
        <a:bodyPr/>
        <a:lstStyle/>
        <a:p>
          <a:pPr algn="ctr"/>
          <a:r>
            <a:rPr lang="ru-RU" sz="3200" b="1" dirty="0" smtClean="0"/>
            <a:t>ФОП ООО</a:t>
          </a:r>
          <a:endParaRPr lang="ru-RU" sz="3200" b="1" dirty="0"/>
        </a:p>
      </dgm:t>
    </dgm:pt>
    <dgm:pt modelId="{F29D6F29-EE7B-4C26-90C6-6BDDCFF48B5D}" type="parTrans" cxnId="{69E48075-E598-43A7-AC7E-A9F9B5D314E8}">
      <dgm:prSet/>
      <dgm:spPr/>
      <dgm:t>
        <a:bodyPr/>
        <a:lstStyle/>
        <a:p>
          <a:pPr algn="ctr"/>
          <a:endParaRPr lang="ru-RU" sz="2000"/>
        </a:p>
      </dgm:t>
    </dgm:pt>
    <dgm:pt modelId="{94D437E9-A9B7-48B3-921C-9BF8FA1E3D48}" type="sibTrans" cxnId="{69E48075-E598-43A7-AC7E-A9F9B5D314E8}">
      <dgm:prSet custT="1"/>
      <dgm:spPr>
        <a:solidFill>
          <a:srgbClr val="002060">
            <a:alpha val="90000"/>
          </a:srgbClr>
        </a:solidFill>
      </dgm:spPr>
      <dgm:t>
        <a:bodyPr/>
        <a:lstStyle/>
        <a:p>
          <a:pPr algn="ctr"/>
          <a:endParaRPr lang="ru-RU" sz="3200"/>
        </a:p>
      </dgm:t>
    </dgm:pt>
    <dgm:pt modelId="{876A4029-32BB-4F03-BF01-3AEFBDDE5B1B}">
      <dgm:prSet phldrT="[Текст]" custT="1"/>
      <dgm:spPr/>
      <dgm:t>
        <a:bodyPr/>
        <a:lstStyle/>
        <a:p>
          <a:pPr algn="ctr"/>
          <a:r>
            <a:rPr lang="ru-RU" sz="1600" b="1" dirty="0" smtClean="0">
              <a:solidFill>
                <a:srgbClr val="C00000"/>
              </a:solidFill>
            </a:rPr>
            <a:t>Приказ об изменениях в действующую ООП ООО и рабочие программы в части предметных результатов</a:t>
          </a:r>
          <a:endParaRPr lang="ru-RU" sz="1600" b="1" dirty="0">
            <a:solidFill>
              <a:srgbClr val="C00000"/>
            </a:solidFill>
          </a:endParaRPr>
        </a:p>
      </dgm:t>
    </dgm:pt>
    <dgm:pt modelId="{CC42272E-26B5-4DE5-A926-532C37868E07}" type="parTrans" cxnId="{15C75C5C-56C8-4709-BA80-89A838013908}">
      <dgm:prSet/>
      <dgm:spPr/>
      <dgm:t>
        <a:bodyPr/>
        <a:lstStyle/>
        <a:p>
          <a:pPr algn="ctr"/>
          <a:endParaRPr lang="ru-RU" sz="2000"/>
        </a:p>
      </dgm:t>
    </dgm:pt>
    <dgm:pt modelId="{9FABA424-C40B-4936-B208-75B1F873A146}" type="sibTrans" cxnId="{15C75C5C-56C8-4709-BA80-89A838013908}">
      <dgm:prSet/>
      <dgm:spPr/>
      <dgm:t>
        <a:bodyPr/>
        <a:lstStyle/>
        <a:p>
          <a:pPr algn="ctr"/>
          <a:endParaRPr lang="ru-RU" sz="2000"/>
        </a:p>
      </dgm:t>
    </dgm:pt>
    <dgm:pt modelId="{B84E3365-94FA-44AD-8742-58DA68A347D4}" type="pres">
      <dgm:prSet presAssocID="{F948C97E-7512-441A-B510-E9EAF159914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0B7AEB-4174-4A06-B403-6F0FC859CFE4}" type="pres">
      <dgm:prSet presAssocID="{F948C97E-7512-441A-B510-E9EAF1599145}" presName="dummyMaxCanvas" presStyleCnt="0">
        <dgm:presLayoutVars/>
      </dgm:prSet>
      <dgm:spPr/>
    </dgm:pt>
    <dgm:pt modelId="{B1CD4D47-5B26-41B8-8CE8-139B815B9622}" type="pres">
      <dgm:prSet presAssocID="{F948C97E-7512-441A-B510-E9EAF1599145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CCE5E3-7B75-457A-B179-A2957B2C50B1}" type="pres">
      <dgm:prSet presAssocID="{F948C97E-7512-441A-B510-E9EAF1599145}" presName="ThreeNodes_2" presStyleLbl="node1" presStyleIdx="1" presStyleCnt="3" custScaleX="111374" custScaleY="1201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FE8147-C26E-4F8C-AFB4-114FF6FB83CC}" type="pres">
      <dgm:prSet presAssocID="{F948C97E-7512-441A-B510-E9EAF1599145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C50169-2D7C-4F18-A49C-CCF8BD23CB3E}" type="pres">
      <dgm:prSet presAssocID="{F948C97E-7512-441A-B510-E9EAF1599145}" presName="ThreeConn_1-2" presStyleLbl="fgAccFollowNode1" presStyleIdx="0" presStyleCnt="2" custLinFactNeighborX="5733" custLinFactNeighborY="25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CC567F-2A17-4AD6-B3CD-A417F33D4D10}" type="pres">
      <dgm:prSet presAssocID="{F948C97E-7512-441A-B510-E9EAF1599145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158767-0CA9-4668-BF3E-18EC2EA38D56}" type="pres">
      <dgm:prSet presAssocID="{F948C97E-7512-441A-B510-E9EAF1599145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0A3AD0-F2A0-4307-BE3F-1CCECD83D919}" type="pres">
      <dgm:prSet presAssocID="{F948C97E-7512-441A-B510-E9EAF1599145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AE385A-361B-4605-9DDD-195A151578BF}" type="pres">
      <dgm:prSet presAssocID="{F948C97E-7512-441A-B510-E9EAF1599145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09857C-8AC8-4AB5-95E8-9C36FE5FCA74}" type="presOf" srcId="{F948C97E-7512-441A-B510-E9EAF1599145}" destId="{B84E3365-94FA-44AD-8742-58DA68A347D4}" srcOrd="0" destOrd="0" presId="urn:microsoft.com/office/officeart/2005/8/layout/vProcess5"/>
    <dgm:cxn modelId="{2F2B2FE0-F049-40BD-96AC-C92E6DA5FD11}" type="presOf" srcId="{876A4029-32BB-4F03-BF01-3AEFBDDE5B1B}" destId="{E6AE385A-361B-4605-9DDD-195A151578BF}" srcOrd="1" destOrd="0" presId="urn:microsoft.com/office/officeart/2005/8/layout/vProcess5"/>
    <dgm:cxn modelId="{AA9D7578-54AD-4BFC-8447-D2491CBAA193}" type="presOf" srcId="{B0732BA2-7605-4C1F-A0ED-280502447C18}" destId="{82C50169-2D7C-4F18-A49C-CCF8BD23CB3E}" srcOrd="0" destOrd="0" presId="urn:microsoft.com/office/officeart/2005/8/layout/vProcess5"/>
    <dgm:cxn modelId="{1652ABFB-7C76-497E-B04A-D41931889E0C}" type="presOf" srcId="{1AC60E6E-989C-406E-AB4C-CA2CA9C5F2C5}" destId="{F2CCE5E3-7B75-457A-B179-A2957B2C50B1}" srcOrd="0" destOrd="0" presId="urn:microsoft.com/office/officeart/2005/8/layout/vProcess5"/>
    <dgm:cxn modelId="{F77C9476-0A79-4FCD-BBE8-9D86661397EA}" type="presOf" srcId="{94D437E9-A9B7-48B3-921C-9BF8FA1E3D48}" destId="{1FCC567F-2A17-4AD6-B3CD-A417F33D4D10}" srcOrd="0" destOrd="0" presId="urn:microsoft.com/office/officeart/2005/8/layout/vProcess5"/>
    <dgm:cxn modelId="{69E48075-E598-43A7-AC7E-A9F9B5D314E8}" srcId="{F948C97E-7512-441A-B510-E9EAF1599145}" destId="{1AC60E6E-989C-406E-AB4C-CA2CA9C5F2C5}" srcOrd="1" destOrd="0" parTransId="{F29D6F29-EE7B-4C26-90C6-6BDDCFF48B5D}" sibTransId="{94D437E9-A9B7-48B3-921C-9BF8FA1E3D48}"/>
    <dgm:cxn modelId="{1328512D-A9CD-4E5B-AB2B-0B91F7F66299}" type="presOf" srcId="{36C06BF5-CC84-4742-BE7E-23AD7E550B86}" destId="{A6158767-0CA9-4668-BF3E-18EC2EA38D56}" srcOrd="1" destOrd="0" presId="urn:microsoft.com/office/officeart/2005/8/layout/vProcess5"/>
    <dgm:cxn modelId="{15C75C5C-56C8-4709-BA80-89A838013908}" srcId="{F948C97E-7512-441A-B510-E9EAF1599145}" destId="{876A4029-32BB-4F03-BF01-3AEFBDDE5B1B}" srcOrd="2" destOrd="0" parTransId="{CC42272E-26B5-4DE5-A926-532C37868E07}" sibTransId="{9FABA424-C40B-4936-B208-75B1F873A146}"/>
    <dgm:cxn modelId="{48B71C5F-C08F-494F-9185-6541F982DCB6}" type="presOf" srcId="{1AC60E6E-989C-406E-AB4C-CA2CA9C5F2C5}" destId="{580A3AD0-F2A0-4307-BE3F-1CCECD83D919}" srcOrd="1" destOrd="0" presId="urn:microsoft.com/office/officeart/2005/8/layout/vProcess5"/>
    <dgm:cxn modelId="{A6C06B98-10C3-4462-B19A-58330CB414E5}" type="presOf" srcId="{36C06BF5-CC84-4742-BE7E-23AD7E550B86}" destId="{B1CD4D47-5B26-41B8-8CE8-139B815B9622}" srcOrd="0" destOrd="0" presId="urn:microsoft.com/office/officeart/2005/8/layout/vProcess5"/>
    <dgm:cxn modelId="{21ED5620-FB66-487F-B08D-C90202F2B641}" srcId="{F948C97E-7512-441A-B510-E9EAF1599145}" destId="{36C06BF5-CC84-4742-BE7E-23AD7E550B86}" srcOrd="0" destOrd="0" parTransId="{7D707857-4068-4A27-91C5-19AF3D30EE65}" sibTransId="{B0732BA2-7605-4C1F-A0ED-280502447C18}"/>
    <dgm:cxn modelId="{55D6095B-D418-4AB9-AD56-6D35908DF1C1}" type="presOf" srcId="{876A4029-32BB-4F03-BF01-3AEFBDDE5B1B}" destId="{C2FE8147-C26E-4F8C-AFB4-114FF6FB83CC}" srcOrd="0" destOrd="0" presId="urn:microsoft.com/office/officeart/2005/8/layout/vProcess5"/>
    <dgm:cxn modelId="{68B5E07D-08E0-4DDE-AD82-B90A888A4112}" type="presParOf" srcId="{B84E3365-94FA-44AD-8742-58DA68A347D4}" destId="{4B0B7AEB-4174-4A06-B403-6F0FC859CFE4}" srcOrd="0" destOrd="0" presId="urn:microsoft.com/office/officeart/2005/8/layout/vProcess5"/>
    <dgm:cxn modelId="{1B117FFD-0FD9-49B4-AA23-0AEEBDE7696D}" type="presParOf" srcId="{B84E3365-94FA-44AD-8742-58DA68A347D4}" destId="{B1CD4D47-5B26-41B8-8CE8-139B815B9622}" srcOrd="1" destOrd="0" presId="urn:microsoft.com/office/officeart/2005/8/layout/vProcess5"/>
    <dgm:cxn modelId="{254BEAC6-2191-45E0-A165-D8F153C23245}" type="presParOf" srcId="{B84E3365-94FA-44AD-8742-58DA68A347D4}" destId="{F2CCE5E3-7B75-457A-B179-A2957B2C50B1}" srcOrd="2" destOrd="0" presId="urn:microsoft.com/office/officeart/2005/8/layout/vProcess5"/>
    <dgm:cxn modelId="{34FE191B-01DC-4381-A82C-5823A29D5A30}" type="presParOf" srcId="{B84E3365-94FA-44AD-8742-58DA68A347D4}" destId="{C2FE8147-C26E-4F8C-AFB4-114FF6FB83CC}" srcOrd="3" destOrd="0" presId="urn:microsoft.com/office/officeart/2005/8/layout/vProcess5"/>
    <dgm:cxn modelId="{377CD888-12E1-4501-B619-0D08EE126CFD}" type="presParOf" srcId="{B84E3365-94FA-44AD-8742-58DA68A347D4}" destId="{82C50169-2D7C-4F18-A49C-CCF8BD23CB3E}" srcOrd="4" destOrd="0" presId="urn:microsoft.com/office/officeart/2005/8/layout/vProcess5"/>
    <dgm:cxn modelId="{B91AE14B-BC5C-4033-ADFA-4765D8B80467}" type="presParOf" srcId="{B84E3365-94FA-44AD-8742-58DA68A347D4}" destId="{1FCC567F-2A17-4AD6-B3CD-A417F33D4D10}" srcOrd="5" destOrd="0" presId="urn:microsoft.com/office/officeart/2005/8/layout/vProcess5"/>
    <dgm:cxn modelId="{FDB79F7B-D4F1-4B3A-A71F-E3B3AAD25E06}" type="presParOf" srcId="{B84E3365-94FA-44AD-8742-58DA68A347D4}" destId="{A6158767-0CA9-4668-BF3E-18EC2EA38D56}" srcOrd="6" destOrd="0" presId="urn:microsoft.com/office/officeart/2005/8/layout/vProcess5"/>
    <dgm:cxn modelId="{547489CF-665E-4402-85FF-2520C6D15EFC}" type="presParOf" srcId="{B84E3365-94FA-44AD-8742-58DA68A347D4}" destId="{580A3AD0-F2A0-4307-BE3F-1CCECD83D919}" srcOrd="7" destOrd="0" presId="urn:microsoft.com/office/officeart/2005/8/layout/vProcess5"/>
    <dgm:cxn modelId="{24C28090-64C0-43C8-AEE4-BA2F157D9BDF}" type="presParOf" srcId="{B84E3365-94FA-44AD-8742-58DA68A347D4}" destId="{E6AE385A-361B-4605-9DDD-195A151578B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948C97E-7512-441A-B510-E9EAF159914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6C06BF5-CC84-4742-BE7E-23AD7E550B86}">
      <dgm:prSet phldrT="[Текст]" custT="1"/>
      <dgm:spPr/>
      <dgm:t>
        <a:bodyPr/>
        <a:lstStyle/>
        <a:p>
          <a:pPr algn="ctr"/>
          <a:r>
            <a:rPr lang="ru-RU" sz="4400" b="1" dirty="0" smtClean="0">
              <a:solidFill>
                <a:srgbClr val="002060"/>
              </a:solidFill>
            </a:rPr>
            <a:t>11 класс</a:t>
          </a:r>
          <a:endParaRPr lang="ru-RU" sz="4400" b="1" dirty="0">
            <a:solidFill>
              <a:srgbClr val="002060"/>
            </a:solidFill>
          </a:endParaRPr>
        </a:p>
      </dgm:t>
    </dgm:pt>
    <dgm:pt modelId="{7D707857-4068-4A27-91C5-19AF3D30EE65}" type="parTrans" cxnId="{21ED5620-FB66-487F-B08D-C90202F2B641}">
      <dgm:prSet/>
      <dgm:spPr/>
      <dgm:t>
        <a:bodyPr/>
        <a:lstStyle/>
        <a:p>
          <a:pPr algn="ctr"/>
          <a:endParaRPr lang="ru-RU"/>
        </a:p>
      </dgm:t>
    </dgm:pt>
    <dgm:pt modelId="{B0732BA2-7605-4C1F-A0ED-280502447C18}" type="sibTrans" cxnId="{21ED5620-FB66-487F-B08D-C90202F2B641}">
      <dgm:prSet/>
      <dgm:spPr>
        <a:solidFill>
          <a:srgbClr val="002060">
            <a:alpha val="90000"/>
          </a:srgbClr>
        </a:solidFill>
        <a:ln>
          <a:solidFill>
            <a:schemeClr val="accent1">
              <a:alpha val="90000"/>
            </a:schemeClr>
          </a:solidFill>
        </a:ln>
      </dgm:spPr>
      <dgm:t>
        <a:bodyPr/>
        <a:lstStyle/>
        <a:p>
          <a:pPr algn="ctr"/>
          <a:endParaRPr lang="ru-RU"/>
        </a:p>
      </dgm:t>
    </dgm:pt>
    <dgm:pt modelId="{1AC60E6E-989C-406E-AB4C-CA2CA9C5F2C5}">
      <dgm:prSet phldrT="[Текст]" custT="1"/>
      <dgm:spPr/>
      <dgm:t>
        <a:bodyPr/>
        <a:lstStyle/>
        <a:p>
          <a:pPr algn="ctr"/>
          <a:r>
            <a:rPr lang="ru-RU" sz="2800" b="1" dirty="0" smtClean="0"/>
            <a:t>ФОП СОО</a:t>
          </a:r>
          <a:endParaRPr lang="ru-RU" sz="2800" b="1" dirty="0"/>
        </a:p>
      </dgm:t>
    </dgm:pt>
    <dgm:pt modelId="{F29D6F29-EE7B-4C26-90C6-6BDDCFF48B5D}" type="parTrans" cxnId="{69E48075-E598-43A7-AC7E-A9F9B5D314E8}">
      <dgm:prSet/>
      <dgm:spPr/>
      <dgm:t>
        <a:bodyPr/>
        <a:lstStyle/>
        <a:p>
          <a:pPr algn="ctr"/>
          <a:endParaRPr lang="ru-RU"/>
        </a:p>
      </dgm:t>
    </dgm:pt>
    <dgm:pt modelId="{94D437E9-A9B7-48B3-921C-9BF8FA1E3D48}" type="sibTrans" cxnId="{69E48075-E598-43A7-AC7E-A9F9B5D314E8}">
      <dgm:prSet/>
      <dgm:spPr>
        <a:solidFill>
          <a:srgbClr val="002060">
            <a:alpha val="90000"/>
          </a:srgbClr>
        </a:solidFill>
      </dgm:spPr>
      <dgm:t>
        <a:bodyPr/>
        <a:lstStyle/>
        <a:p>
          <a:pPr algn="ctr"/>
          <a:endParaRPr lang="ru-RU"/>
        </a:p>
      </dgm:t>
    </dgm:pt>
    <dgm:pt modelId="{54BB3A5B-6D5B-47A1-A06A-91527B78327D}">
      <dgm:prSet/>
      <dgm:spPr/>
      <dgm:t>
        <a:bodyPr/>
        <a:lstStyle/>
        <a:p>
          <a:pPr algn="ctr"/>
          <a:r>
            <a:rPr lang="ru-RU" b="1" dirty="0" smtClean="0">
              <a:solidFill>
                <a:srgbClr val="C00000"/>
              </a:solidFill>
            </a:rPr>
            <a:t>Изменениях в рабочие программы в части предметных результатов</a:t>
          </a:r>
          <a:endParaRPr lang="ru-RU" b="1" dirty="0">
            <a:solidFill>
              <a:srgbClr val="C00000"/>
            </a:solidFill>
          </a:endParaRPr>
        </a:p>
      </dgm:t>
    </dgm:pt>
    <dgm:pt modelId="{56E4F226-CB8D-422D-9D94-1BE409BFDE32}" type="parTrans" cxnId="{7DEB855A-FD41-4276-AC89-20E5C449A969}">
      <dgm:prSet/>
      <dgm:spPr/>
      <dgm:t>
        <a:bodyPr/>
        <a:lstStyle/>
        <a:p>
          <a:endParaRPr lang="ru-RU"/>
        </a:p>
      </dgm:t>
    </dgm:pt>
    <dgm:pt modelId="{647F7008-3862-4251-859C-CE7D1FD9E2B8}" type="sibTrans" cxnId="{7DEB855A-FD41-4276-AC89-20E5C449A969}">
      <dgm:prSet/>
      <dgm:spPr/>
      <dgm:t>
        <a:bodyPr/>
        <a:lstStyle/>
        <a:p>
          <a:endParaRPr lang="ru-RU"/>
        </a:p>
      </dgm:t>
    </dgm:pt>
    <dgm:pt modelId="{B84E3365-94FA-44AD-8742-58DA68A347D4}" type="pres">
      <dgm:prSet presAssocID="{F948C97E-7512-441A-B510-E9EAF159914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B0B7AEB-4174-4A06-B403-6F0FC859CFE4}" type="pres">
      <dgm:prSet presAssocID="{F948C97E-7512-441A-B510-E9EAF1599145}" presName="dummyMaxCanvas" presStyleCnt="0">
        <dgm:presLayoutVars/>
      </dgm:prSet>
      <dgm:spPr/>
    </dgm:pt>
    <dgm:pt modelId="{B1CD4D47-5B26-41B8-8CE8-139B815B9622}" type="pres">
      <dgm:prSet presAssocID="{F948C97E-7512-441A-B510-E9EAF1599145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CCE5E3-7B75-457A-B179-A2957B2C50B1}" type="pres">
      <dgm:prSet presAssocID="{F948C97E-7512-441A-B510-E9EAF1599145}" presName="ThreeNodes_2" presStyleLbl="node1" presStyleIdx="1" presStyleCnt="3" custScaleX="111374" custScaleY="1201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FE8147-C26E-4F8C-AFB4-114FF6FB83CC}" type="pres">
      <dgm:prSet presAssocID="{F948C97E-7512-441A-B510-E9EAF1599145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C50169-2D7C-4F18-A49C-CCF8BD23CB3E}" type="pres">
      <dgm:prSet presAssocID="{F948C97E-7512-441A-B510-E9EAF1599145}" presName="ThreeConn_1-2" presStyleLbl="fgAccFollowNode1" presStyleIdx="0" presStyleCnt="2" custLinFactNeighborX="5733" custLinFactNeighborY="25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CC567F-2A17-4AD6-B3CD-A417F33D4D10}" type="pres">
      <dgm:prSet presAssocID="{F948C97E-7512-441A-B510-E9EAF1599145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158767-0CA9-4668-BF3E-18EC2EA38D56}" type="pres">
      <dgm:prSet presAssocID="{F948C97E-7512-441A-B510-E9EAF1599145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0A3AD0-F2A0-4307-BE3F-1CCECD83D919}" type="pres">
      <dgm:prSet presAssocID="{F948C97E-7512-441A-B510-E9EAF1599145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AE385A-361B-4605-9DDD-195A151578BF}" type="pres">
      <dgm:prSet presAssocID="{F948C97E-7512-441A-B510-E9EAF1599145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09857C-8AC8-4AB5-95E8-9C36FE5FCA74}" type="presOf" srcId="{F948C97E-7512-441A-B510-E9EAF1599145}" destId="{B84E3365-94FA-44AD-8742-58DA68A347D4}" srcOrd="0" destOrd="0" presId="urn:microsoft.com/office/officeart/2005/8/layout/vProcess5"/>
    <dgm:cxn modelId="{3581AC28-22EC-493D-9A6B-CE7B42DB39F0}" type="presOf" srcId="{54BB3A5B-6D5B-47A1-A06A-91527B78327D}" destId="{C2FE8147-C26E-4F8C-AFB4-114FF6FB83CC}" srcOrd="0" destOrd="0" presId="urn:microsoft.com/office/officeart/2005/8/layout/vProcess5"/>
    <dgm:cxn modelId="{BAA5A658-FF00-4FF0-8362-E338143D3170}" type="presOf" srcId="{54BB3A5B-6D5B-47A1-A06A-91527B78327D}" destId="{E6AE385A-361B-4605-9DDD-195A151578BF}" srcOrd="1" destOrd="0" presId="urn:microsoft.com/office/officeart/2005/8/layout/vProcess5"/>
    <dgm:cxn modelId="{78481EBD-2121-4F6C-BD7E-7D90372DB10E}" type="presOf" srcId="{1AC60E6E-989C-406E-AB4C-CA2CA9C5F2C5}" destId="{580A3AD0-F2A0-4307-BE3F-1CCECD83D919}" srcOrd="1" destOrd="0" presId="urn:microsoft.com/office/officeart/2005/8/layout/vProcess5"/>
    <dgm:cxn modelId="{C48F2BC5-77D0-4AAD-8078-4F9EBABC0F37}" type="presOf" srcId="{94D437E9-A9B7-48B3-921C-9BF8FA1E3D48}" destId="{1FCC567F-2A17-4AD6-B3CD-A417F33D4D10}" srcOrd="0" destOrd="0" presId="urn:microsoft.com/office/officeart/2005/8/layout/vProcess5"/>
    <dgm:cxn modelId="{69E48075-E598-43A7-AC7E-A9F9B5D314E8}" srcId="{F948C97E-7512-441A-B510-E9EAF1599145}" destId="{1AC60E6E-989C-406E-AB4C-CA2CA9C5F2C5}" srcOrd="1" destOrd="0" parTransId="{F29D6F29-EE7B-4C26-90C6-6BDDCFF48B5D}" sibTransId="{94D437E9-A9B7-48B3-921C-9BF8FA1E3D48}"/>
    <dgm:cxn modelId="{7DEB855A-FD41-4276-AC89-20E5C449A969}" srcId="{F948C97E-7512-441A-B510-E9EAF1599145}" destId="{54BB3A5B-6D5B-47A1-A06A-91527B78327D}" srcOrd="2" destOrd="0" parTransId="{56E4F226-CB8D-422D-9D94-1BE409BFDE32}" sibTransId="{647F7008-3862-4251-859C-CE7D1FD9E2B8}"/>
    <dgm:cxn modelId="{419BE77F-6E56-4E8D-8C4F-CB9AF3F203EC}" type="presOf" srcId="{36C06BF5-CC84-4742-BE7E-23AD7E550B86}" destId="{B1CD4D47-5B26-41B8-8CE8-139B815B9622}" srcOrd="0" destOrd="0" presId="urn:microsoft.com/office/officeart/2005/8/layout/vProcess5"/>
    <dgm:cxn modelId="{8D864E28-63A1-4908-98FD-B1E6FBBA0248}" type="presOf" srcId="{36C06BF5-CC84-4742-BE7E-23AD7E550B86}" destId="{A6158767-0CA9-4668-BF3E-18EC2EA38D56}" srcOrd="1" destOrd="0" presId="urn:microsoft.com/office/officeart/2005/8/layout/vProcess5"/>
    <dgm:cxn modelId="{21ED5620-FB66-487F-B08D-C90202F2B641}" srcId="{F948C97E-7512-441A-B510-E9EAF1599145}" destId="{36C06BF5-CC84-4742-BE7E-23AD7E550B86}" srcOrd="0" destOrd="0" parTransId="{7D707857-4068-4A27-91C5-19AF3D30EE65}" sibTransId="{B0732BA2-7605-4C1F-A0ED-280502447C18}"/>
    <dgm:cxn modelId="{EAF5A8C1-57B7-46BF-B753-EFE1C3357A7B}" type="presOf" srcId="{1AC60E6E-989C-406E-AB4C-CA2CA9C5F2C5}" destId="{F2CCE5E3-7B75-457A-B179-A2957B2C50B1}" srcOrd="0" destOrd="0" presId="urn:microsoft.com/office/officeart/2005/8/layout/vProcess5"/>
    <dgm:cxn modelId="{BFE0CD89-CA06-4AC6-AB56-F6B6F5C8EF3D}" type="presOf" srcId="{B0732BA2-7605-4C1F-A0ED-280502447C18}" destId="{82C50169-2D7C-4F18-A49C-CCF8BD23CB3E}" srcOrd="0" destOrd="0" presId="urn:microsoft.com/office/officeart/2005/8/layout/vProcess5"/>
    <dgm:cxn modelId="{68B5E07D-08E0-4DDE-AD82-B90A888A4112}" type="presParOf" srcId="{B84E3365-94FA-44AD-8742-58DA68A347D4}" destId="{4B0B7AEB-4174-4A06-B403-6F0FC859CFE4}" srcOrd="0" destOrd="0" presId="urn:microsoft.com/office/officeart/2005/8/layout/vProcess5"/>
    <dgm:cxn modelId="{D259B2B1-E1DF-487D-8519-D17E98D3B35A}" type="presParOf" srcId="{B84E3365-94FA-44AD-8742-58DA68A347D4}" destId="{B1CD4D47-5B26-41B8-8CE8-139B815B9622}" srcOrd="1" destOrd="0" presId="urn:microsoft.com/office/officeart/2005/8/layout/vProcess5"/>
    <dgm:cxn modelId="{E8F8FA1D-0CBB-4D84-A38A-B333DE637E02}" type="presParOf" srcId="{B84E3365-94FA-44AD-8742-58DA68A347D4}" destId="{F2CCE5E3-7B75-457A-B179-A2957B2C50B1}" srcOrd="2" destOrd="0" presId="urn:microsoft.com/office/officeart/2005/8/layout/vProcess5"/>
    <dgm:cxn modelId="{AF4352BA-8B4A-404E-A4C1-4266C6D350FD}" type="presParOf" srcId="{B84E3365-94FA-44AD-8742-58DA68A347D4}" destId="{C2FE8147-C26E-4F8C-AFB4-114FF6FB83CC}" srcOrd="3" destOrd="0" presId="urn:microsoft.com/office/officeart/2005/8/layout/vProcess5"/>
    <dgm:cxn modelId="{EFCD8D7C-0B63-48C7-819E-06B008E1A0BB}" type="presParOf" srcId="{B84E3365-94FA-44AD-8742-58DA68A347D4}" destId="{82C50169-2D7C-4F18-A49C-CCF8BD23CB3E}" srcOrd="4" destOrd="0" presId="urn:microsoft.com/office/officeart/2005/8/layout/vProcess5"/>
    <dgm:cxn modelId="{20B8CC83-CE1D-4B4E-9868-23DC07C9030A}" type="presParOf" srcId="{B84E3365-94FA-44AD-8742-58DA68A347D4}" destId="{1FCC567F-2A17-4AD6-B3CD-A417F33D4D10}" srcOrd="5" destOrd="0" presId="urn:microsoft.com/office/officeart/2005/8/layout/vProcess5"/>
    <dgm:cxn modelId="{08602F38-4C37-42E9-A478-BE5047F602BD}" type="presParOf" srcId="{B84E3365-94FA-44AD-8742-58DA68A347D4}" destId="{A6158767-0CA9-4668-BF3E-18EC2EA38D56}" srcOrd="6" destOrd="0" presId="urn:microsoft.com/office/officeart/2005/8/layout/vProcess5"/>
    <dgm:cxn modelId="{3BF40A38-0E68-45BB-8D6C-DC200590707C}" type="presParOf" srcId="{B84E3365-94FA-44AD-8742-58DA68A347D4}" destId="{580A3AD0-F2A0-4307-BE3F-1CCECD83D919}" srcOrd="7" destOrd="0" presId="urn:microsoft.com/office/officeart/2005/8/layout/vProcess5"/>
    <dgm:cxn modelId="{FDCC0682-4277-484E-891B-613C1CF45682}" type="presParOf" srcId="{B84E3365-94FA-44AD-8742-58DA68A347D4}" destId="{E6AE385A-361B-4605-9DDD-195A151578BF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CD4D47-5B26-41B8-8CE8-139B815B9622}">
      <dsp:nvSpPr>
        <dsp:cNvPr id="0" name=""/>
        <dsp:cNvSpPr/>
      </dsp:nvSpPr>
      <dsp:spPr>
        <a:xfrm>
          <a:off x="0" y="0"/>
          <a:ext cx="4591543" cy="6754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>
              <a:solidFill>
                <a:srgbClr val="002060"/>
              </a:solidFill>
            </a:rPr>
            <a:t>1-4 классы</a:t>
          </a:r>
          <a:endParaRPr lang="ru-RU" sz="4400" b="1" kern="1200" dirty="0">
            <a:solidFill>
              <a:srgbClr val="002060"/>
            </a:solidFill>
          </a:endParaRPr>
        </a:p>
      </dsp:txBody>
      <dsp:txXfrm>
        <a:off x="19783" y="19783"/>
        <a:ext cx="3862697" cy="635868"/>
      </dsp:txXfrm>
    </dsp:sp>
    <dsp:sp modelId="{F2CCE5E3-7B75-457A-B179-A2957B2C50B1}">
      <dsp:nvSpPr>
        <dsp:cNvPr id="0" name=""/>
        <dsp:cNvSpPr/>
      </dsp:nvSpPr>
      <dsp:spPr>
        <a:xfrm>
          <a:off x="144015" y="720078"/>
          <a:ext cx="5113785" cy="8112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Обновлённый ФГОС НОО + ФОП НОО</a:t>
          </a:r>
          <a:endParaRPr lang="ru-RU" sz="2800" kern="1200" dirty="0"/>
        </a:p>
      </dsp:txBody>
      <dsp:txXfrm>
        <a:off x="167777" y="743840"/>
        <a:ext cx="4126077" cy="763766"/>
      </dsp:txXfrm>
    </dsp:sp>
    <dsp:sp modelId="{C2FE8147-C26E-4F8C-AFB4-114FF6FB83CC}">
      <dsp:nvSpPr>
        <dsp:cNvPr id="0" name=""/>
        <dsp:cNvSpPr/>
      </dsp:nvSpPr>
      <dsp:spPr>
        <a:xfrm>
          <a:off x="810272" y="1576012"/>
          <a:ext cx="4591543" cy="6754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C00000"/>
              </a:solidFill>
            </a:rPr>
            <a:t>Приказ об изменениях в ООП НОО</a:t>
          </a:r>
          <a:endParaRPr lang="ru-RU" sz="1800" b="1" kern="1200" dirty="0">
            <a:solidFill>
              <a:srgbClr val="C00000"/>
            </a:solidFill>
          </a:endParaRPr>
        </a:p>
      </dsp:txBody>
      <dsp:txXfrm>
        <a:off x="830055" y="1595795"/>
        <a:ext cx="3707809" cy="635868"/>
      </dsp:txXfrm>
    </dsp:sp>
    <dsp:sp modelId="{82C50169-2D7C-4F18-A49C-CCF8BD23CB3E}">
      <dsp:nvSpPr>
        <dsp:cNvPr id="0" name=""/>
        <dsp:cNvSpPr/>
      </dsp:nvSpPr>
      <dsp:spPr>
        <a:xfrm>
          <a:off x="4177681" y="523254"/>
          <a:ext cx="439032" cy="439032"/>
        </a:xfrm>
        <a:prstGeom prst="downArrow">
          <a:avLst>
            <a:gd name="adj1" fmla="val 55000"/>
            <a:gd name="adj2" fmla="val 45000"/>
          </a:avLst>
        </a:prstGeom>
        <a:solidFill>
          <a:srgbClr val="002060">
            <a:alpha val="90000"/>
          </a:srgbClr>
        </a:solidFill>
        <a:ln w="12700" cap="flat" cmpd="sng" algn="ctr">
          <a:solidFill>
            <a:schemeClr val="accent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4276463" y="523254"/>
        <a:ext cx="241468" cy="330372"/>
      </dsp:txXfrm>
    </dsp:sp>
    <dsp:sp modelId="{1FCC567F-2A17-4AD6-B3CD-A417F33D4D10}">
      <dsp:nvSpPr>
        <dsp:cNvPr id="0" name=""/>
        <dsp:cNvSpPr/>
      </dsp:nvSpPr>
      <dsp:spPr>
        <a:xfrm>
          <a:off x="4557647" y="1295707"/>
          <a:ext cx="439032" cy="439032"/>
        </a:xfrm>
        <a:prstGeom prst="downArrow">
          <a:avLst>
            <a:gd name="adj1" fmla="val 55000"/>
            <a:gd name="adj2" fmla="val 45000"/>
          </a:avLst>
        </a:prstGeom>
        <a:solidFill>
          <a:srgbClr val="00206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4656429" y="1295707"/>
        <a:ext cx="241468" cy="3303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CD4D47-5B26-41B8-8CE8-139B815B9622}">
      <dsp:nvSpPr>
        <dsp:cNvPr id="0" name=""/>
        <dsp:cNvSpPr/>
      </dsp:nvSpPr>
      <dsp:spPr>
        <a:xfrm>
          <a:off x="0" y="0"/>
          <a:ext cx="4591543" cy="6754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>
              <a:solidFill>
                <a:srgbClr val="002060"/>
              </a:solidFill>
            </a:rPr>
            <a:t>5-7 классы</a:t>
          </a:r>
          <a:endParaRPr lang="ru-RU" sz="4400" b="1" kern="1200" dirty="0">
            <a:solidFill>
              <a:srgbClr val="002060"/>
            </a:solidFill>
          </a:endParaRPr>
        </a:p>
      </dsp:txBody>
      <dsp:txXfrm>
        <a:off x="19783" y="19783"/>
        <a:ext cx="3862697" cy="635868"/>
      </dsp:txXfrm>
    </dsp:sp>
    <dsp:sp modelId="{F2CCE5E3-7B75-457A-B179-A2957B2C50B1}">
      <dsp:nvSpPr>
        <dsp:cNvPr id="0" name=""/>
        <dsp:cNvSpPr/>
      </dsp:nvSpPr>
      <dsp:spPr>
        <a:xfrm>
          <a:off x="144015" y="720078"/>
          <a:ext cx="5113785" cy="8112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Обновлённый ФГОС ООО + ФОП ООО</a:t>
          </a:r>
          <a:endParaRPr lang="ru-RU" sz="2800" kern="1200" dirty="0"/>
        </a:p>
      </dsp:txBody>
      <dsp:txXfrm>
        <a:off x="167777" y="743840"/>
        <a:ext cx="4126077" cy="763766"/>
      </dsp:txXfrm>
    </dsp:sp>
    <dsp:sp modelId="{C2FE8147-C26E-4F8C-AFB4-114FF6FB83CC}">
      <dsp:nvSpPr>
        <dsp:cNvPr id="0" name=""/>
        <dsp:cNvSpPr/>
      </dsp:nvSpPr>
      <dsp:spPr>
        <a:xfrm>
          <a:off x="810272" y="1576012"/>
          <a:ext cx="4591543" cy="6754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C00000"/>
              </a:solidFill>
            </a:rPr>
            <a:t>Приказ об изменениях в ООП ООО</a:t>
          </a:r>
          <a:endParaRPr lang="ru-RU" sz="1800" b="1" kern="1200" dirty="0">
            <a:solidFill>
              <a:srgbClr val="C00000"/>
            </a:solidFill>
          </a:endParaRPr>
        </a:p>
      </dsp:txBody>
      <dsp:txXfrm>
        <a:off x="830055" y="1595795"/>
        <a:ext cx="3707809" cy="635868"/>
      </dsp:txXfrm>
    </dsp:sp>
    <dsp:sp modelId="{82C50169-2D7C-4F18-A49C-CCF8BD23CB3E}">
      <dsp:nvSpPr>
        <dsp:cNvPr id="0" name=""/>
        <dsp:cNvSpPr/>
      </dsp:nvSpPr>
      <dsp:spPr>
        <a:xfrm>
          <a:off x="4177681" y="523254"/>
          <a:ext cx="439032" cy="439032"/>
        </a:xfrm>
        <a:prstGeom prst="downArrow">
          <a:avLst>
            <a:gd name="adj1" fmla="val 55000"/>
            <a:gd name="adj2" fmla="val 45000"/>
          </a:avLst>
        </a:prstGeom>
        <a:solidFill>
          <a:srgbClr val="002060">
            <a:alpha val="90000"/>
          </a:srgbClr>
        </a:solidFill>
        <a:ln w="12700" cap="flat" cmpd="sng" algn="ctr">
          <a:solidFill>
            <a:schemeClr val="accent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4276463" y="523254"/>
        <a:ext cx="241468" cy="330372"/>
      </dsp:txXfrm>
    </dsp:sp>
    <dsp:sp modelId="{1FCC567F-2A17-4AD6-B3CD-A417F33D4D10}">
      <dsp:nvSpPr>
        <dsp:cNvPr id="0" name=""/>
        <dsp:cNvSpPr/>
      </dsp:nvSpPr>
      <dsp:spPr>
        <a:xfrm>
          <a:off x="4557647" y="1295707"/>
          <a:ext cx="439032" cy="439032"/>
        </a:xfrm>
        <a:prstGeom prst="downArrow">
          <a:avLst>
            <a:gd name="adj1" fmla="val 55000"/>
            <a:gd name="adj2" fmla="val 45000"/>
          </a:avLst>
        </a:prstGeom>
        <a:solidFill>
          <a:srgbClr val="00206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4656429" y="1295707"/>
        <a:ext cx="241468" cy="3303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CD4D47-5B26-41B8-8CE8-139B815B9622}">
      <dsp:nvSpPr>
        <dsp:cNvPr id="0" name=""/>
        <dsp:cNvSpPr/>
      </dsp:nvSpPr>
      <dsp:spPr>
        <a:xfrm>
          <a:off x="0" y="0"/>
          <a:ext cx="4591543" cy="6754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>
              <a:solidFill>
                <a:srgbClr val="002060"/>
              </a:solidFill>
            </a:rPr>
            <a:t>10 класс</a:t>
          </a:r>
          <a:endParaRPr lang="ru-RU" sz="4400" b="1" kern="1200" dirty="0">
            <a:solidFill>
              <a:srgbClr val="002060"/>
            </a:solidFill>
          </a:endParaRPr>
        </a:p>
      </dsp:txBody>
      <dsp:txXfrm>
        <a:off x="19783" y="19783"/>
        <a:ext cx="3862697" cy="635868"/>
      </dsp:txXfrm>
    </dsp:sp>
    <dsp:sp modelId="{F2CCE5E3-7B75-457A-B179-A2957B2C50B1}">
      <dsp:nvSpPr>
        <dsp:cNvPr id="0" name=""/>
        <dsp:cNvSpPr/>
      </dsp:nvSpPr>
      <dsp:spPr>
        <a:xfrm>
          <a:off x="144015" y="720078"/>
          <a:ext cx="5113785" cy="8112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Обновлённый ФГОС СОО + ФОП СОО</a:t>
          </a:r>
          <a:endParaRPr lang="ru-RU" sz="2800" kern="1200" dirty="0"/>
        </a:p>
      </dsp:txBody>
      <dsp:txXfrm>
        <a:off x="167777" y="743840"/>
        <a:ext cx="4126077" cy="763766"/>
      </dsp:txXfrm>
    </dsp:sp>
    <dsp:sp modelId="{C2FE8147-C26E-4F8C-AFB4-114FF6FB83CC}">
      <dsp:nvSpPr>
        <dsp:cNvPr id="0" name=""/>
        <dsp:cNvSpPr/>
      </dsp:nvSpPr>
      <dsp:spPr>
        <a:xfrm>
          <a:off x="810272" y="1576012"/>
          <a:ext cx="4591543" cy="6754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1" kern="1200" dirty="0" smtClean="0">
              <a:solidFill>
                <a:srgbClr val="C00000"/>
              </a:solidFill>
            </a:rPr>
            <a:t>Разработка ООП СОО</a:t>
          </a:r>
          <a:endParaRPr lang="ru-RU" sz="2900" b="1" kern="1200" dirty="0">
            <a:solidFill>
              <a:srgbClr val="C00000"/>
            </a:solidFill>
          </a:endParaRPr>
        </a:p>
      </dsp:txBody>
      <dsp:txXfrm>
        <a:off x="830055" y="1595795"/>
        <a:ext cx="3707809" cy="635868"/>
      </dsp:txXfrm>
    </dsp:sp>
    <dsp:sp modelId="{82C50169-2D7C-4F18-A49C-CCF8BD23CB3E}">
      <dsp:nvSpPr>
        <dsp:cNvPr id="0" name=""/>
        <dsp:cNvSpPr/>
      </dsp:nvSpPr>
      <dsp:spPr>
        <a:xfrm>
          <a:off x="4177681" y="523254"/>
          <a:ext cx="439032" cy="439032"/>
        </a:xfrm>
        <a:prstGeom prst="downArrow">
          <a:avLst>
            <a:gd name="adj1" fmla="val 55000"/>
            <a:gd name="adj2" fmla="val 45000"/>
          </a:avLst>
        </a:prstGeom>
        <a:solidFill>
          <a:srgbClr val="002060">
            <a:alpha val="90000"/>
          </a:srgbClr>
        </a:solidFill>
        <a:ln w="12700" cap="flat" cmpd="sng" algn="ctr">
          <a:solidFill>
            <a:schemeClr val="accent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4276463" y="523254"/>
        <a:ext cx="241468" cy="330372"/>
      </dsp:txXfrm>
    </dsp:sp>
    <dsp:sp modelId="{1FCC567F-2A17-4AD6-B3CD-A417F33D4D10}">
      <dsp:nvSpPr>
        <dsp:cNvPr id="0" name=""/>
        <dsp:cNvSpPr/>
      </dsp:nvSpPr>
      <dsp:spPr>
        <a:xfrm>
          <a:off x="4557647" y="1295707"/>
          <a:ext cx="439032" cy="439032"/>
        </a:xfrm>
        <a:prstGeom prst="downArrow">
          <a:avLst>
            <a:gd name="adj1" fmla="val 55000"/>
            <a:gd name="adj2" fmla="val 45000"/>
          </a:avLst>
        </a:prstGeom>
        <a:solidFill>
          <a:srgbClr val="00206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4656429" y="1295707"/>
        <a:ext cx="241468" cy="3303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CD4D47-5B26-41B8-8CE8-139B815B9622}">
      <dsp:nvSpPr>
        <dsp:cNvPr id="0" name=""/>
        <dsp:cNvSpPr/>
      </dsp:nvSpPr>
      <dsp:spPr>
        <a:xfrm>
          <a:off x="0" y="0"/>
          <a:ext cx="4591543" cy="10399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b="1" kern="1200" dirty="0" smtClean="0">
              <a:solidFill>
                <a:srgbClr val="002060"/>
              </a:solidFill>
            </a:rPr>
            <a:t>8-9 классы</a:t>
          </a:r>
          <a:endParaRPr lang="ru-RU" sz="4800" b="1" kern="1200" dirty="0">
            <a:solidFill>
              <a:srgbClr val="002060"/>
            </a:solidFill>
          </a:endParaRPr>
        </a:p>
      </dsp:txBody>
      <dsp:txXfrm>
        <a:off x="30459" y="30459"/>
        <a:ext cx="3469355" cy="979033"/>
      </dsp:txXfrm>
    </dsp:sp>
    <dsp:sp modelId="{F2CCE5E3-7B75-457A-B179-A2957B2C50B1}">
      <dsp:nvSpPr>
        <dsp:cNvPr id="0" name=""/>
        <dsp:cNvSpPr/>
      </dsp:nvSpPr>
      <dsp:spPr>
        <a:xfrm>
          <a:off x="144015" y="1108688"/>
          <a:ext cx="5113785" cy="1249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ФОП ООО</a:t>
          </a:r>
          <a:endParaRPr lang="ru-RU" sz="3200" b="1" kern="1200" dirty="0"/>
        </a:p>
      </dsp:txBody>
      <dsp:txXfrm>
        <a:off x="180601" y="1145274"/>
        <a:ext cx="3836544" cy="1175954"/>
      </dsp:txXfrm>
    </dsp:sp>
    <dsp:sp modelId="{C2FE8147-C26E-4F8C-AFB4-114FF6FB83CC}">
      <dsp:nvSpPr>
        <dsp:cNvPr id="0" name=""/>
        <dsp:cNvSpPr/>
      </dsp:nvSpPr>
      <dsp:spPr>
        <a:xfrm>
          <a:off x="810272" y="2426552"/>
          <a:ext cx="4591543" cy="10399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C00000"/>
              </a:solidFill>
            </a:rPr>
            <a:t>Приказ об изменениях в действующую ООП ООО и рабочие программы в части предметных результатов</a:t>
          </a:r>
          <a:endParaRPr lang="ru-RU" sz="1600" b="1" kern="1200" dirty="0">
            <a:solidFill>
              <a:srgbClr val="C00000"/>
            </a:solidFill>
          </a:endParaRPr>
        </a:p>
      </dsp:txBody>
      <dsp:txXfrm>
        <a:off x="840731" y="2457011"/>
        <a:ext cx="3449521" cy="979033"/>
      </dsp:txXfrm>
    </dsp:sp>
    <dsp:sp modelId="{82C50169-2D7C-4F18-A49C-CCF8BD23CB3E}">
      <dsp:nvSpPr>
        <dsp:cNvPr id="0" name=""/>
        <dsp:cNvSpPr/>
      </dsp:nvSpPr>
      <dsp:spPr>
        <a:xfrm>
          <a:off x="3954328" y="805643"/>
          <a:ext cx="675968" cy="675968"/>
        </a:xfrm>
        <a:prstGeom prst="downArrow">
          <a:avLst>
            <a:gd name="adj1" fmla="val 55000"/>
            <a:gd name="adj2" fmla="val 45000"/>
          </a:avLst>
        </a:prstGeom>
        <a:solidFill>
          <a:srgbClr val="002060">
            <a:alpha val="90000"/>
          </a:srgbClr>
        </a:solidFill>
        <a:ln w="12700" cap="flat" cmpd="sng" algn="ctr">
          <a:solidFill>
            <a:schemeClr val="accent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>
        <a:off x="4106421" y="805643"/>
        <a:ext cx="371782" cy="508666"/>
      </dsp:txXfrm>
    </dsp:sp>
    <dsp:sp modelId="{1FCC567F-2A17-4AD6-B3CD-A417F33D4D10}">
      <dsp:nvSpPr>
        <dsp:cNvPr id="0" name=""/>
        <dsp:cNvSpPr/>
      </dsp:nvSpPr>
      <dsp:spPr>
        <a:xfrm>
          <a:off x="4320711" y="1994973"/>
          <a:ext cx="675968" cy="675968"/>
        </a:xfrm>
        <a:prstGeom prst="downArrow">
          <a:avLst>
            <a:gd name="adj1" fmla="val 55000"/>
            <a:gd name="adj2" fmla="val 45000"/>
          </a:avLst>
        </a:prstGeom>
        <a:solidFill>
          <a:srgbClr val="00206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200" kern="1200"/>
        </a:p>
      </dsp:txBody>
      <dsp:txXfrm>
        <a:off x="4472804" y="1994973"/>
        <a:ext cx="371782" cy="5086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CD4D47-5B26-41B8-8CE8-139B815B9622}">
      <dsp:nvSpPr>
        <dsp:cNvPr id="0" name=""/>
        <dsp:cNvSpPr/>
      </dsp:nvSpPr>
      <dsp:spPr>
        <a:xfrm>
          <a:off x="0" y="0"/>
          <a:ext cx="4591543" cy="10399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>
              <a:solidFill>
                <a:srgbClr val="002060"/>
              </a:solidFill>
            </a:rPr>
            <a:t>11 класс</a:t>
          </a:r>
          <a:endParaRPr lang="ru-RU" sz="4400" b="1" kern="1200" dirty="0">
            <a:solidFill>
              <a:srgbClr val="002060"/>
            </a:solidFill>
          </a:endParaRPr>
        </a:p>
      </dsp:txBody>
      <dsp:txXfrm>
        <a:off x="30459" y="30459"/>
        <a:ext cx="3469355" cy="979033"/>
      </dsp:txXfrm>
    </dsp:sp>
    <dsp:sp modelId="{F2CCE5E3-7B75-457A-B179-A2957B2C50B1}">
      <dsp:nvSpPr>
        <dsp:cNvPr id="0" name=""/>
        <dsp:cNvSpPr/>
      </dsp:nvSpPr>
      <dsp:spPr>
        <a:xfrm>
          <a:off x="144015" y="1108688"/>
          <a:ext cx="5113785" cy="12491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ФОП СОО</a:t>
          </a:r>
          <a:endParaRPr lang="ru-RU" sz="2800" b="1" kern="1200" dirty="0"/>
        </a:p>
      </dsp:txBody>
      <dsp:txXfrm>
        <a:off x="180601" y="1145274"/>
        <a:ext cx="3836544" cy="1175954"/>
      </dsp:txXfrm>
    </dsp:sp>
    <dsp:sp modelId="{C2FE8147-C26E-4F8C-AFB4-114FF6FB83CC}">
      <dsp:nvSpPr>
        <dsp:cNvPr id="0" name=""/>
        <dsp:cNvSpPr/>
      </dsp:nvSpPr>
      <dsp:spPr>
        <a:xfrm>
          <a:off x="810272" y="2426552"/>
          <a:ext cx="4591543" cy="10399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rgbClr val="C00000"/>
              </a:solidFill>
            </a:rPr>
            <a:t>Изменениях в рабочие программы в части предметных результатов</a:t>
          </a:r>
          <a:endParaRPr lang="ru-RU" sz="1900" b="1" kern="1200" dirty="0">
            <a:solidFill>
              <a:srgbClr val="C00000"/>
            </a:solidFill>
          </a:endParaRPr>
        </a:p>
      </dsp:txBody>
      <dsp:txXfrm>
        <a:off x="840731" y="2457011"/>
        <a:ext cx="3449521" cy="979033"/>
      </dsp:txXfrm>
    </dsp:sp>
    <dsp:sp modelId="{82C50169-2D7C-4F18-A49C-CCF8BD23CB3E}">
      <dsp:nvSpPr>
        <dsp:cNvPr id="0" name=""/>
        <dsp:cNvSpPr/>
      </dsp:nvSpPr>
      <dsp:spPr>
        <a:xfrm>
          <a:off x="3954328" y="805643"/>
          <a:ext cx="675968" cy="675968"/>
        </a:xfrm>
        <a:prstGeom prst="downArrow">
          <a:avLst>
            <a:gd name="adj1" fmla="val 55000"/>
            <a:gd name="adj2" fmla="val 45000"/>
          </a:avLst>
        </a:prstGeom>
        <a:solidFill>
          <a:srgbClr val="002060">
            <a:alpha val="90000"/>
          </a:srgbClr>
        </a:solidFill>
        <a:ln w="12700" cap="flat" cmpd="sng" algn="ctr">
          <a:solidFill>
            <a:schemeClr val="accent1">
              <a:alpha val="9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>
        <a:off x="4106421" y="805643"/>
        <a:ext cx="371782" cy="508666"/>
      </dsp:txXfrm>
    </dsp:sp>
    <dsp:sp modelId="{1FCC567F-2A17-4AD6-B3CD-A417F33D4D10}">
      <dsp:nvSpPr>
        <dsp:cNvPr id="0" name=""/>
        <dsp:cNvSpPr/>
      </dsp:nvSpPr>
      <dsp:spPr>
        <a:xfrm>
          <a:off x="4320711" y="1994973"/>
          <a:ext cx="675968" cy="675968"/>
        </a:xfrm>
        <a:prstGeom prst="downArrow">
          <a:avLst>
            <a:gd name="adj1" fmla="val 55000"/>
            <a:gd name="adj2" fmla="val 45000"/>
          </a:avLst>
        </a:prstGeom>
        <a:solidFill>
          <a:srgbClr val="00206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>
        <a:off x="4472804" y="1994973"/>
        <a:ext cx="371782" cy="5086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334956-B4F8-4DE1-B7B2-D419460F4D76}" type="datetimeFigureOut">
              <a:rPr lang="ru-RU"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D682B29-38DD-4361-88F6-E7F199F6683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334956-B4F8-4DE1-B7B2-D419460F4D76}" type="datetimeFigureOut">
              <a:rPr lang="ru-RU"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D682B29-38DD-4361-88F6-E7F199F6683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334956-B4F8-4DE1-B7B2-D419460F4D76}" type="datetimeFigureOut">
              <a:rPr lang="ru-RU"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D682B29-38DD-4361-88F6-E7F199F6683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334956-B4F8-4DE1-B7B2-D419460F4D76}" type="datetimeFigureOut">
              <a:rPr lang="ru-RU"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D682B29-38DD-4361-88F6-E7F199F6683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334956-B4F8-4DE1-B7B2-D419460F4D76}" type="datetimeFigureOut">
              <a:rPr lang="ru-RU"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D682B29-38DD-4361-88F6-E7F199F6683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334956-B4F8-4DE1-B7B2-D419460F4D76}" type="datetimeFigureOut">
              <a:rPr lang="ru-RU"/>
              <a:t>02.11.2023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D682B29-38DD-4361-88F6-E7F199F6683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334956-B4F8-4DE1-B7B2-D419460F4D76}" type="datetimeFigureOut">
              <a:rPr lang="ru-RU"/>
              <a:t>02.11.2023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D682B29-38DD-4361-88F6-E7F199F6683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334956-B4F8-4DE1-B7B2-D419460F4D76}" type="datetimeFigureOut">
              <a:rPr lang="ru-RU"/>
              <a:t>02.11.2023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D682B29-38DD-4361-88F6-E7F199F6683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334956-B4F8-4DE1-B7B2-D419460F4D76}" type="datetimeFigureOut">
              <a:rPr lang="ru-RU"/>
              <a:t>02.11.2023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D682B29-38DD-4361-88F6-E7F199F6683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334956-B4F8-4DE1-B7B2-D419460F4D76}" type="datetimeFigureOut">
              <a:rPr lang="ru-RU"/>
              <a:t>02.11.2023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D682B29-38DD-4361-88F6-E7F199F6683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6334956-B4F8-4DE1-B7B2-D419460F4D76}" type="datetimeFigureOut">
              <a:rPr lang="ru-RU"/>
              <a:t>02.11.2023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D682B29-38DD-4361-88F6-E7F199F66837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6334956-B4F8-4DE1-B7B2-D419460F4D76}" type="datetimeFigureOut">
              <a:rPr lang="ru-RU"/>
              <a:t>02.11.2023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D682B29-38DD-4361-88F6-E7F199F66837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95400" y="1844824"/>
            <a:ext cx="10657184" cy="308755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67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Методический </a:t>
            </a:r>
            <a:r>
              <a:rPr lang="ru-RU" sz="67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сбор</a:t>
            </a:r>
            <a:br>
              <a:rPr lang="ru-RU" sz="67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</a:b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b="1" i="1" dirty="0" smtClean="0">
                <a:solidFill>
                  <a:schemeClr val="accent5">
                    <a:lumMod val="75000"/>
                  </a:schemeClr>
                </a:solidFill>
              </a:rPr>
              <a:t>Трудные вопросы реализации ФГОС</a:t>
            </a:r>
            <a:endParaRPr lang="ru-RU" b="1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524000" y="5877272"/>
            <a:ext cx="9144000" cy="47679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200" b="1" dirty="0" smtClean="0"/>
              <a:t>31.05.2023</a:t>
            </a:r>
            <a:endParaRPr lang="ru-RU" sz="3200" b="1" dirty="0"/>
          </a:p>
        </p:txBody>
      </p:sp>
      <p:pic>
        <p:nvPicPr>
          <p:cNvPr id="4" name="object 2"/>
          <p:cNvPicPr/>
          <p:nvPr/>
        </p:nvPicPr>
        <p:blipFill>
          <a:blip r:embed="rId2"/>
          <a:stretch/>
        </p:blipFill>
        <p:spPr bwMode="auto">
          <a:xfrm>
            <a:off x="0" y="0"/>
            <a:ext cx="12192000" cy="22224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7651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VII. </a:t>
            </a:r>
            <a:r>
              <a:rPr lang="ru-RU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Оценивание результатов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5360" y="1628800"/>
            <a:ext cx="11521280" cy="4968551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ОДНКНР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2022-2023 уч. году в соответствии с обновленными в 2022 году ФГОС ООО ОДНКНР в 5 классе является УЧЕБНЫМ ПРЕДМЕТОМ, а не предметной областью, за четверть у учащихся 5-х классов ЭТОГО ГОДА должна быть выставлена ОЦЕНКА по 5-балльной шкале оценок??? Критерии оценивания прописаны?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обучающихся проводится, начиная со второго класса, в конце каждого учебного периода по каждому изучаемому учебному предмету. А на основании чего переводится\оставляется на повторный курс обучения ученик 1-го класса.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58 273 - ФЗ промежуточная аттестация за исключением дошкольников. Мы проводим и в 1 классах ПА, описываем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текстово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достижение планируемых результатов 1-го года обучения.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ОРКСЭ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выставляется зачет. Как оценивать ОДНКР?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 ОДНКНР как другие предметы или он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безотметочный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ФОП НОО в п. 19.40 «Промежуточная аттестация обучающихся проводится, начиная со второго класса …», а в законе об образовании говорится, что промежуточная аттестация проводится с 1 по 11 классы. Надо ли проводить промежуточную аттестацию в 1 классе?</a:t>
            </a:r>
          </a:p>
        </p:txBody>
      </p:sp>
    </p:spTree>
    <p:extLst>
      <p:ext uri="{BB962C8B-B14F-4D97-AF65-F5344CB8AC3E}">
        <p14:creationId xmlns:p14="http://schemas.microsoft.com/office/powerpoint/2010/main" val="3675529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88641"/>
            <a:ext cx="10515600" cy="79208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Готовность образовательных организаций муниципалитета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введению ФГОС СОО и ФОП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5"/>
            <a:ext cx="12192000" cy="568863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органе местного самоуправления в сфере образования созданы рабочие группы/координационные советы по вопросам введения ФГОС СОО И ФОП;</a:t>
            </a:r>
          </a:p>
          <a:p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план-график мероприятий по введению ФГОС СОО и ФОП;</a:t>
            </a:r>
          </a:p>
          <a:p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обеспечено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информационное сопровождение перехода на ФГОС СОО и ФОП;</a:t>
            </a:r>
          </a:p>
          <a:p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к введению ФГОС СОО и ФОП поставлены в повестку дня совещаний руководителей ОО;</a:t>
            </a:r>
          </a:p>
          <a:p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к введению ФГОС СОО и ФОП поставлены в повестку дня заседаний муниципальных научно-методических советов;</a:t>
            </a:r>
          </a:p>
          <a:p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 к введению ФГОС СОО и ФОП поставлены в повестку дня заседаний муниципальных методических объединений;</a:t>
            </a:r>
          </a:p>
          <a:p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определена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муниципальная модель профильного образования;</a:t>
            </a:r>
          </a:p>
          <a:p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обеспечена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интеграция ресурсов общего и дополнительного образования для достижения планируемых результатов обучения в соответствии с ФГОС СОО;</a:t>
            </a:r>
          </a:p>
          <a:p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деятельности общеобразовательных организаций по подготовке к введению ФГОС СОО и ФОП;</a:t>
            </a:r>
          </a:p>
          <a:p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реализации внеурочной деятельности на уровне среднего образования;</a:t>
            </a:r>
          </a:p>
          <a:p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реализации программы воспитания на уровне среднего образования;</a:t>
            </a:r>
          </a:p>
          <a:p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прохождения курсов повышения квалификации учителями и руководителями общеобразовательных организаций;</a:t>
            </a:r>
          </a:p>
          <a:p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муниципальном уровне проведён мониторинг готовности общеобразовательных организаций к введению ФГОС СОО и ФОП;</a:t>
            </a:r>
          </a:p>
          <a:p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муниципальном и школьном уровнях организован мониторинг выявления профессиональных затруднений учителей в связи с введением ФГОС СОО;</a:t>
            </a:r>
          </a:p>
          <a:p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муниципальном и школьном уровнях проведены родительские собрания с целью информирования родителей об изменениях в обучении на уровне среднего образования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48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ru-RU" i="1" dirty="0"/>
              <a:t>«Нужно время, чтобы программы заработали в полном объеме. Параллельно проводим повышение квалификации учителей, многие программы составлены на основании утвержденных примерных программ – многие их знают, по ним работают. Каких-то серьезных проблем по переходу не должно быть. Мы понимаем, что нужно время, чтобы процессы были синхронизированы. Будем смотреть, помогать школам и учителям, чтобы быстро эти программы пришли в школы. До 1 сентября мы разработаем программы углубленного уровня. Два года нам нужно для массового внедрения</a:t>
            </a:r>
            <a:r>
              <a:rPr lang="ru-RU" i="1" dirty="0" smtClean="0"/>
              <a:t>»</a:t>
            </a:r>
          </a:p>
          <a:p>
            <a:pPr algn="r"/>
            <a:r>
              <a:rPr lang="ru-RU" i="1" dirty="0" smtClean="0"/>
              <a:t>Кравцов С.С., </a:t>
            </a:r>
            <a:r>
              <a:rPr lang="ru-RU" i="1" dirty="0"/>
              <a:t>Министр просвещения.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848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365125"/>
            <a:ext cx="11089232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	</a:t>
            </a:r>
            <a:r>
              <a:rPr lang="ru-RU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Введение обновлённых ФГОС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3392" y="1700808"/>
            <a:ext cx="11089232" cy="4680519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методических рекомендациях от 15.02. в графике перехода на обновленный ФГОС в 2023/24 учебном году стояли 1-7 классы, в методических рекомендациях (+ответы на типичные вопросы) от 22.05 речь идет о переходе 1-2, 5-6 классов, а 3-4 и 7-9 при наличии условий и согласия родителей. Вопрос: согласия с родителей никто не собирал, как быть в этой ситуации. Как видит регион переход на обновленный ФГОС (в соответствии с какими рекомендациями???).</a:t>
            </a: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письме от 03.03.2023 г. прочитали, что введение ФООП является обязательным с 1 сентября для обучающихся всех классов, а 8 и 9 классы переходят? На курсах говорили, что переход с 1 по 7 классы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731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	</a:t>
            </a:r>
            <a:r>
              <a:rPr lang="ru-RU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Введение обновлённых ФГОС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3928146"/>
              </p:ext>
            </p:extLst>
          </p:nvPr>
        </p:nvGraphicFramePr>
        <p:xfrm>
          <a:off x="838200" y="1825625"/>
          <a:ext cx="5401816" cy="2251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8121064"/>
              </p:ext>
            </p:extLst>
          </p:nvPr>
        </p:nvGraphicFramePr>
        <p:xfrm>
          <a:off x="6456040" y="1825625"/>
          <a:ext cx="5401816" cy="2251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8166447"/>
              </p:ext>
            </p:extLst>
          </p:nvPr>
        </p:nvGraphicFramePr>
        <p:xfrm>
          <a:off x="3143672" y="4437112"/>
          <a:ext cx="5401816" cy="2251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4240936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7651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	</a:t>
            </a:r>
            <a:r>
              <a:rPr lang="ru-RU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Введение обновлённых ФГОС</a:t>
            </a:r>
          </a:p>
        </p:txBody>
      </p:sp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617377"/>
              </p:ext>
            </p:extLst>
          </p:nvPr>
        </p:nvGraphicFramePr>
        <p:xfrm>
          <a:off x="442764" y="1690688"/>
          <a:ext cx="5401816" cy="346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9871851"/>
              </p:ext>
            </p:extLst>
          </p:nvPr>
        </p:nvGraphicFramePr>
        <p:xfrm>
          <a:off x="6600056" y="1690688"/>
          <a:ext cx="5401816" cy="346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553775" y="5517232"/>
            <a:ext cx="11449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Повсеместная реализация в школах федеральных основных образовательных программ (ФООП) может быть осуществлена в течение двух лет. Об этом заявил Министр просвещения Российской Федерации Сергей Кравцов на пресс-конференции «Суверенная система образования: итоги учебного года», прошедшей в Международном мультимедийном центре «Россия сегодня».</a:t>
            </a:r>
          </a:p>
        </p:txBody>
      </p:sp>
    </p:spTree>
    <p:extLst>
      <p:ext uri="{BB962C8B-B14F-4D97-AF65-F5344CB8AC3E}">
        <p14:creationId xmlns:p14="http://schemas.microsoft.com/office/powerpoint/2010/main" val="675276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392" y="365125"/>
            <a:ext cx="10873208" cy="1047651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II.	</a:t>
            </a:r>
            <a:r>
              <a:rPr lang="ru-RU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Образовательная программа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3392" y="1825625"/>
            <a:ext cx="10873208" cy="4627711"/>
          </a:xfrm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ли в образовательном учреждении не создавать образовательную программу, а пользоваться только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ФОП?</a:t>
            </a:r>
          </a:p>
          <a:p>
            <a:pPr marL="0" lv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  всех общеобразовательных организаций на обучение по федеральным основным общеобразовательным программам с 1 сентября 2023 года с 1по 11 класс является обязательным (разъяснение письмо от 03.03.23 № 327). В ООП 8-9 классах, 11 классах вносить изменения и дополнения? И какой учебный план должен быть тогда? (5-7, 8-9 или 5-9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?).</a:t>
            </a:r>
          </a:p>
          <a:p>
            <a:pPr lvl="0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утвердило ФОП НОО с 01.09.2023 г. Школам нужно разрабатывать свои новые ООП НОО  или вносить изменения в старые или работать по ФООП? Каким образом в ООП НОО с изменениями будут интегрированы федеральные основные общеобразовательные программы? Если образовательная организация решила не разрабатывать свою основную образовательную программу, то как использовать примерную? В части разработки уч. плана, плана внеурочной деятельности и программы воспитания? </a:t>
            </a:r>
          </a:p>
        </p:txBody>
      </p:sp>
    </p:spTree>
    <p:extLst>
      <p:ext uri="{BB962C8B-B14F-4D97-AF65-F5344CB8AC3E}">
        <p14:creationId xmlns:p14="http://schemas.microsoft.com/office/powerpoint/2010/main" val="428091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7408" y="116632"/>
            <a:ext cx="10515600" cy="792088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/>
            </a:r>
            <a:br>
              <a:rPr lang="ru-RU" dirty="0" smtClean="0"/>
            </a:br>
            <a:r>
              <a:rPr lang="en-US" sz="53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</a:t>
            </a:r>
            <a:r>
              <a:rPr lang="ru-RU" sz="53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53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Учебный </a:t>
            </a:r>
            <a:r>
              <a:rPr lang="ru-RU" sz="53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336" y="908720"/>
            <a:ext cx="11881320" cy="590465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Посоветуйте, пожалуйста: по большинству взят универсальный профиль с двумя предметами. Но есть единицы учащихся, кому эти предметы не нужны углубленно, они вынуждены будут ходить на них, т.к. стоят в обязательной.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физической культуре в РП по 3 часов в неделю, а в УП- 2ч? Или к 1 июля 2023 года РП изменится?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2023-2024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уч.г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7- е классы переходят на обновленный ФГОС. По обновлённому ФГОС родной русский язык, родная литература, второй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ин.яз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изучаются по заявлению родителей. Если заявлений не поступало, то в учебный план не вносим эти предметы (дети изучали 2 года)?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8-9 классу: Можно ли ввести в учебный план 9 класса предмет «Вероятность и статистика», а не включать этот курс в алгебру, увеличивая количество часов в неделю на 1 час.?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9 классу: Каким образом в учебном плане 9 класса увеличить количество часов на изучение предмета «История» на 14 часов? У нас 2 час.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нед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Или мы неправильно прочитали текст в рекомендациях?</a:t>
            </a:r>
          </a:p>
          <a:p>
            <a:pPr lvl="0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обновлённый ФГОС переходят 1-10 или 1,2, 5,6, 10. Информация из разных источников разная, поэтому и вопрос. (Например, по биологии в 8 классе будут животные, а мы их в 7 прошли. И есть такие же проблемы в других предметах). Родной (русский) и родная (русская) литература по заявлению. (Заявление если вводим или в любом случае?) Можно не вводить?</a:t>
            </a:r>
          </a:p>
          <a:p>
            <a:pPr lvl="0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1.09.22г 1 классы перешли на обновленный ФГОС-2021, а 2,3,4 классы завершают ФГОС второго поколения. Все по 5ти дневной учебной неделе. Вопрос: как построить учебный план на 2023-2024 учебный год с учетом двух ООП НОО и ФОП. В ФОП одни часы, а во ФГОС второго поколения другое количество часов. Меня беспокоят 3 и 4 классы. Спасибо.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Предлагается ОДНКНР,  курс по новейшей истории России, курс "Вероятность и статистика" в первый год вести за счёт часов внеурочной деятельности. Как это будет выглядеть на практике? В какой план включаем, как тарифицируем, как ведём учёт текущей успеваемости? Как доказываем, что итоговая оценка по курсу - это не только итог оценок в журнале, но и учёт оценок в другом журнале - занятий внеурочной деятельности.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вероятности с 7 класса. В письме от 03.03.23 №  327 сказано, что  необходимо осуществить подготовку в 8 и 9 классах, с добавлением 1 часа в учебный план. Каким образом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713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IV. </a:t>
            </a:r>
            <a:r>
              <a:rPr lang="ru-RU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Рабочие программы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7368" y="1628800"/>
            <a:ext cx="11377264" cy="4536504"/>
          </a:xfrm>
          <a:ln>
            <a:solidFill>
              <a:schemeClr val="accent1"/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10 классе мы выбираем математику для изучения на углубленном уровне, а в учебном плане прописываем три предмета (курса): алгебра и начала математического анализа, геометрия, вероятность и статистика, то нужно ли каждый из этих курсов изучать на углубленном уровне? Или можно рассмотреть вариант: алгебра и начала математического анализа - углубленный, геометрия — базовый, вероятность и статистика - базовый; или алгебра и начала математического анализа - углубленный, геометрия — углубленный, вероятность и статистика - базовый.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какой программе можно работать над рабочей программой по предмету "Математика"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8,9,11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классов должны соответствовать структуре, которая прописана во ФГОС второго поколения. И значит с 1 сентября 2023 должно быть 2 положения о рабочих программах (старое  и новое)?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появлении рабочих программ по другим предметам НОО мы вставляем в содержание эти рабочие программы? Надо ли тогда ещё дублировать рабочие программы на сайте ОО?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модуля «Введение в Новейшую историю России» в учебном курсе «История России» количество часов на изучение учебного предмета «История» в 9 классе рекомендуется увеличить на 14 учебных часов. Это действует с 2023-24 года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?«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Будут ли готовы к 1 июня 2023 федеральные рабочие программы по остальным предметам учебного плана?</a:t>
            </a:r>
          </a:p>
        </p:txBody>
      </p:sp>
    </p:spTree>
    <p:extLst>
      <p:ext uri="{BB962C8B-B14F-4D97-AF65-F5344CB8AC3E}">
        <p14:creationId xmlns:p14="http://schemas.microsoft.com/office/powerpoint/2010/main" val="1883341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1424" y="188641"/>
            <a:ext cx="10515600" cy="864096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</a:t>
            </a:r>
            <a:r>
              <a:rPr lang="ru-RU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Учебный график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1344" y="980728"/>
            <a:ext cx="11809312" cy="587727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следующий год в 9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33 учебных недели. В РП и КТП по предметам темы рассчитаны на 34, 68 и т.д. часов. Мы сами можем редактировать и сделать КТП из расчета 33 учебных недели?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непонятно, как понимать в комментарий, что учебная неделя соотносится с рабочей неделей. Допустим, 8-ое Марта, 1 Мая выпали на среду. Итого выпало 2 среды. На конец года выполнение программы составит не 34 часа, а 32. РИСОРБ как заполнять? Дописать не получится.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мая на "Директорском часе" был представлен федеральный календарный учебный график на 2023-2024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уч.г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в котором каникулы начинаются с субботы и за весь учебный год меньше 30 календарных дней отдыха.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Осенние каникулы	28.10.2023-05.11.2023, 9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дней;   Зимние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каникулы	30.12.2023 - 07.01.2024, 9 дней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каникулы для 1 класса 19.02.2024-25.02.2024, 7 дней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Весенние каникулы	23.03.2024 -02.04.2024, 11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дней;   Летние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каникулы	 26.05.2024-31.08.2024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Верно ли это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Прошу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Вас ещё раз объяснить сроки каникул, пожалуйста!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 от региона методические рекомендации по переходу на ФГОС? По использованию федерального учебного графика? Формируем ли мы в Амурской области единые подходы (единое образовательное пространство) или опять каждая организация самостоятельно утверждает свой учебный график?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ФОП прописаны даты начало учебного года 1 сентября, окончание 20 мая. 34 учебных недели(170 часов) невозможно реализовать в эти сроки. Как быть?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Окончание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года  написано 20 мая, прочитали, что дату менять нельзя. Значит, в календарном  графике окончание учебного года будет 20 мая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ФОП определяют 34 учебные недели в учебном году. Но это невозможно при требовании начать учебный год 1 сентября и завершить учебный год 20 мая. Все федеральные программы рассчитаны на 34 недели Как быть в такой ситуации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Будет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 единый календарный учебный график на уровень региона? </a:t>
            </a:r>
          </a:p>
        </p:txBody>
      </p:sp>
    </p:spTree>
    <p:extLst>
      <p:ext uri="{BB962C8B-B14F-4D97-AF65-F5344CB8AC3E}">
        <p14:creationId xmlns:p14="http://schemas.microsoft.com/office/powerpoint/2010/main" val="1112715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VI. </a:t>
            </a:r>
            <a:r>
              <a:rPr lang="ru-RU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Учебники</a:t>
            </a:r>
            <a:endParaRPr lang="ru-RU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11487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Как вести в 9 классе теорию вероятности? Учебники только на 7 класс.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По курсу "Введение в Новейшую историю России" (понятно, что учебников нет) будут ли хотя бы электронные методические материалы где-то опубликованы.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4075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</TotalTime>
  <Words>1687</Words>
  <Application>Microsoft Office PowerPoint</Application>
  <DocSecurity>0</DocSecurity>
  <PresentationFormat>Произвольный</PresentationFormat>
  <Paragraphs>86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Методический сбор  Трудные вопросы реализации ФГОС</vt:lpstr>
      <vt:lpstr>I. Введение обновлённых ФГОС</vt:lpstr>
      <vt:lpstr>I. Введение обновлённых ФГОС</vt:lpstr>
      <vt:lpstr>I. Введение обновлённых ФГОС</vt:lpstr>
      <vt:lpstr>II. Образовательная программа</vt:lpstr>
      <vt:lpstr> III. Учебный план </vt:lpstr>
      <vt:lpstr>IV. Рабочие программы</vt:lpstr>
      <vt:lpstr>V. Учебный график</vt:lpstr>
      <vt:lpstr>VI. Учебники</vt:lpstr>
      <vt:lpstr>VII. Оценивание результатов</vt:lpstr>
      <vt:lpstr>Готовность образовательных организаций муниципалитета к введению ФГОС СОО и ФОП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Методический сбор</dc:title>
  <dc:subject/>
  <dc:creator>АННА</dc:creator>
  <cp:keywords/>
  <dc:description/>
  <cp:lastModifiedBy>User</cp:lastModifiedBy>
  <cp:revision>18</cp:revision>
  <dcterms:created xsi:type="dcterms:W3CDTF">2023-03-23T13:07:44Z</dcterms:created>
  <dcterms:modified xsi:type="dcterms:W3CDTF">2023-11-01T23:38:26Z</dcterms:modified>
  <cp:category/>
  <dc:identifier/>
  <cp:contentStatus/>
  <dc:language/>
  <cp:version/>
</cp:coreProperties>
</file>