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79" r:id="rId3"/>
    <p:sldId id="263" r:id="rId4"/>
    <p:sldId id="278" r:id="rId5"/>
    <p:sldId id="267" r:id="rId6"/>
    <p:sldId id="277" r:id="rId7"/>
    <p:sldId id="258" r:id="rId8"/>
    <p:sldId id="269" r:id="rId9"/>
    <p:sldId id="265" r:id="rId10"/>
    <p:sldId id="266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A3D4-9606-4D03-97CC-E18081EACC9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1DE0-26BA-4EAF-9D58-CC7EC7B043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3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7"/>
            <a:ext cx="7128792" cy="25202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МЕТОДИЧЕСКИЙ СБОР 2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учебно-методических условий реализации обновлённых ФГОС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ject 2"/>
          <p:cNvPicPr/>
          <p:nvPr/>
        </p:nvPicPr>
        <p:blipFill rotWithShape="1">
          <a:blip r:embed="rId2" cstate="print"/>
          <a:srcRect t="39749"/>
          <a:stretch/>
        </p:blipFill>
        <p:spPr>
          <a:xfrm>
            <a:off x="1" y="5157192"/>
            <a:ext cx="9143999" cy="170080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15280"/>
            <a:ext cx="684076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ноября 2023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7222980">
            <a:off x="8225409" y="5683784"/>
            <a:ext cx="342543" cy="13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96310"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успехов!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914400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реализации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программы</a:t>
            </a:r>
            <a:endParaRPr lang="ru-RU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" y="1853406"/>
            <a:ext cx="7915275" cy="401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64896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реализации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программы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962900" cy="292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65104"/>
            <a:ext cx="7992888" cy="211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5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реализации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образовательной программы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7992888" cy="4525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3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04856" cy="6480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реализации основной образовательной программы</a:t>
            </a:r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762875" cy="2143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7762875" cy="2200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90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7200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Обеспеченность учебниками в 2023-2024 учебном году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398904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Приобретено 326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608 экземпляров учебников и учебных пособий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218 034 022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106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934 экземпляров учебников для 1-х классов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48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373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206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руб.; 71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873 экземпляров учебников 5-х классов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49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458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более 17 млн – новая школа в Благовещенске, + более 11 млн. – новая школа в Свободном, + более 3 млн – учебники по истории для 11 классов.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 1-х классов не заказали 23 школы; учебники 5-х классов не заказали 18 школ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2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776864" cy="9941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материалы для учителей-предметников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8790"/>
            <a:ext cx="3744416" cy="40258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1484784"/>
            <a:ext cx="244827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https://apkpro.ru/fmc/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735238"/>
            <a:ext cx="3971787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Инструктивно-методическое письмо </a:t>
            </a:r>
          </a:p>
          <a:p>
            <a:pPr algn="ctr"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применения федеральных государственных образовательных стандартов начального общего, основного общего, среднего общего образования, федеральных основных общеобразовательных программ и федеральных рабочих программ по учебным предметам в общеобразовательных организациях Амурской области в 2023-2024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 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6"/>
          <a:stretch/>
        </p:blipFill>
        <p:spPr bwMode="auto">
          <a:xfrm>
            <a:off x="1112948" y="1988840"/>
            <a:ext cx="2548310" cy="17463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5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04056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Актуальные вопросы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166179"/>
              </p:ext>
            </p:extLst>
          </p:nvPr>
        </p:nvGraphicFramePr>
        <p:xfrm>
          <a:off x="107504" y="980728"/>
          <a:ext cx="8640960" cy="5831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851"/>
                <a:gridCol w="5679109"/>
              </a:tblGrid>
              <a:tr h="4156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458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учебники следует приобретать в первую очередь?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первую очередь следует приобретать учебники, с закончившимся сроком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эксплуатации. 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следующем учебном году следует заменить 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учебники 2-х, 6-х, 10-11 </a:t>
                      </a:r>
                      <a:r>
                        <a:rPr lang="ru-RU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+ История и Обществознание (7 класс), + Алгебра, Геометрия, Информатика, Физика, Химия (8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.), + Вероятность и статистика (7-9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10-11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учебники использовать для преподавания предмета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углублённом уровне?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ФПУ 2022 года не содержит перечень учебников для преподавания на углублённом уровне. Пока следует использовать учебники базового уровня и другие учебные пособия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74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Следует ли менять учебники для детей с ОВЗ?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учебников для детей с ОВЗ осуществляется также в соответствии со сроками эксплуатации.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238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работать в условиях отсутствия учебников, соответствующих обновлённым ФГОС?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должен руководствоваться ФРП!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Следует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заранее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проанализировать несоответствия между программой и учебником.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заседаниях МО согласовать действия, обменяться идеями и материалами.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79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25410" cy="72008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методического сопровождения реализации ФГОС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220513"/>
              </p:ext>
            </p:extLst>
          </p:nvPr>
        </p:nvGraphicFramePr>
        <p:xfrm>
          <a:off x="107504" y="1124742"/>
          <a:ext cx="8475105" cy="557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95"/>
                <a:gridCol w="3221713"/>
                <a:gridCol w="1412655"/>
                <a:gridCol w="1695021"/>
                <a:gridCol w="1695021"/>
              </a:tblGrid>
              <a:tr h="46069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3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повышения квалификации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24-25.09.2023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Кураторы ФГОС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877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26-28.03.2024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ММС, руководители ОО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 «Инверсия взаимодействия»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Молодые педагоги + наставники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сборы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месяц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Дистанционная, онлайн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открытых дверей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Очная, на местах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образовательных отношений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Открытое заседание МС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15.12. 2023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с ДОТ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Белогорский МО, ММС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муниципальных методических служб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Март-май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реализации ФГОС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6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 публикации четвёртого информационно-методического бюллетеня «Реализация ФГОС в школах Амурской области»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работники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449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МЕТОДИЧЕСКИЙ СБОР 2   Обеспечение учебно-методических условий реализации обновлённых ФГОС</vt:lpstr>
      <vt:lpstr>Условия реализации  основной образовательной программы</vt:lpstr>
      <vt:lpstr>Условия реализации  основной образовательной программы</vt:lpstr>
      <vt:lpstr>Условия реализации  основной образовательной программы</vt:lpstr>
      <vt:lpstr>Условия реализации основной образовательной программы</vt:lpstr>
      <vt:lpstr>Обеспеченность учебниками в 2023-2024 учебном году</vt:lpstr>
      <vt:lpstr>Методические материалы для учителей-предметников</vt:lpstr>
      <vt:lpstr>Актуальные вопросы</vt:lpstr>
      <vt:lpstr>План методического сопровождения реализации ФГОС</vt:lpstr>
      <vt:lpstr>Желаем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методической службы</dc:title>
  <dc:creator>User</dc:creator>
  <cp:lastModifiedBy>User</cp:lastModifiedBy>
  <cp:revision>56</cp:revision>
  <cp:lastPrinted>2023-02-28T05:58:05Z</cp:lastPrinted>
  <dcterms:created xsi:type="dcterms:W3CDTF">2023-02-28T00:12:03Z</dcterms:created>
  <dcterms:modified xsi:type="dcterms:W3CDTF">2023-11-03T04:44:55Z</dcterms:modified>
</cp:coreProperties>
</file>