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media/image20.jpg" ContentType="image/jpeg"/>
  <Override PartName="/ppt/media/image21.jpg" ContentType="image/jpeg"/>
  <Override PartName="/ppt/media/image22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19"/>
  </p:notesMasterIdLst>
  <p:handoutMasterIdLst>
    <p:handoutMasterId r:id="rId20"/>
  </p:handoutMasterIdLst>
  <p:sldIdLst>
    <p:sldId id="309" r:id="rId2"/>
    <p:sldId id="310" r:id="rId3"/>
    <p:sldId id="311" r:id="rId4"/>
    <p:sldId id="312" r:id="rId5"/>
    <p:sldId id="315" r:id="rId6"/>
    <p:sldId id="323" r:id="rId7"/>
    <p:sldId id="322" r:id="rId8"/>
    <p:sldId id="356" r:id="rId9"/>
    <p:sldId id="359" r:id="rId10"/>
    <p:sldId id="360" r:id="rId11"/>
    <p:sldId id="306" r:id="rId12"/>
    <p:sldId id="307" r:id="rId13"/>
    <p:sldId id="308" r:id="rId14"/>
    <p:sldId id="304" r:id="rId15"/>
    <p:sldId id="324" r:id="rId16"/>
    <p:sldId id="361" r:id="rId17"/>
    <p:sldId id="355" r:id="rId1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1" d="100"/>
        <a:sy n="7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image" Target="../media/image20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image" Target="../media/image20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F4BB2B-E2E2-4384-B812-6B545904DEED}" type="doc">
      <dgm:prSet loTypeId="urn:microsoft.com/office/officeart/2005/8/layout/hList7" loCatId="process" qsTypeId="urn:microsoft.com/office/officeart/2005/8/quickstyle/simple1" qsCatId="simple" csTypeId="urn:microsoft.com/office/officeart/2005/8/colors/colorful5" csCatId="colorful" phldr="1"/>
      <dgm:spPr/>
    </dgm:pt>
    <dgm:pt modelId="{49927514-D627-45AE-B572-BE46EA51F85D}">
      <dgm:prSet phldrT="[Текст]"/>
      <dgm:spPr/>
      <dgm:t>
        <a:bodyPr/>
        <a:lstStyle/>
        <a:p>
          <a:r>
            <a:rPr lang="ru-RU" dirty="0" smtClean="0"/>
            <a:t>Урочная деятельность</a:t>
          </a:r>
          <a:endParaRPr lang="ru-RU" dirty="0"/>
        </a:p>
      </dgm:t>
    </dgm:pt>
    <dgm:pt modelId="{33D69067-6B44-4A2A-B3BB-2544CD78C5B9}" type="parTrans" cxnId="{253BF994-E259-4193-B7CD-9F493C6B7852}">
      <dgm:prSet/>
      <dgm:spPr/>
      <dgm:t>
        <a:bodyPr/>
        <a:lstStyle/>
        <a:p>
          <a:endParaRPr lang="ru-RU"/>
        </a:p>
      </dgm:t>
    </dgm:pt>
    <dgm:pt modelId="{E37A979B-2A9F-438D-8916-8AD8EB5D58CC}" type="sibTrans" cxnId="{253BF994-E259-4193-B7CD-9F493C6B7852}">
      <dgm:prSet/>
      <dgm:spPr/>
      <dgm:t>
        <a:bodyPr/>
        <a:lstStyle/>
        <a:p>
          <a:endParaRPr lang="ru-RU"/>
        </a:p>
      </dgm:t>
    </dgm:pt>
    <dgm:pt modelId="{167DDFE0-1EFB-447F-9785-61DD59A035B6}">
      <dgm:prSet phldrT="[Текст]"/>
      <dgm:spPr/>
      <dgm:t>
        <a:bodyPr/>
        <a:lstStyle/>
        <a:p>
          <a:r>
            <a:rPr lang="ru-RU" dirty="0" smtClean="0"/>
            <a:t>Внеурочная деятельность</a:t>
          </a:r>
          <a:endParaRPr lang="ru-RU" dirty="0"/>
        </a:p>
      </dgm:t>
    </dgm:pt>
    <dgm:pt modelId="{8B2BCE22-3B16-4C03-BFFF-B5D903B06790}" type="parTrans" cxnId="{09E151CF-C5A2-4218-A326-31093859FFB3}">
      <dgm:prSet/>
      <dgm:spPr/>
      <dgm:t>
        <a:bodyPr/>
        <a:lstStyle/>
        <a:p>
          <a:endParaRPr lang="ru-RU"/>
        </a:p>
      </dgm:t>
    </dgm:pt>
    <dgm:pt modelId="{985DB110-234C-4971-8239-F095AF0045F4}" type="sibTrans" cxnId="{09E151CF-C5A2-4218-A326-31093859FFB3}">
      <dgm:prSet/>
      <dgm:spPr/>
      <dgm:t>
        <a:bodyPr/>
        <a:lstStyle/>
        <a:p>
          <a:endParaRPr lang="ru-RU"/>
        </a:p>
      </dgm:t>
    </dgm:pt>
    <dgm:pt modelId="{E56D6462-F46E-4F87-A3FC-075D9A8746F2}">
      <dgm:prSet phldrT="[Текст]"/>
      <dgm:spPr/>
      <dgm:t>
        <a:bodyPr/>
        <a:lstStyle/>
        <a:p>
          <a:r>
            <a:rPr lang="ru-RU" dirty="0" smtClean="0"/>
            <a:t>Программа воспитания</a:t>
          </a:r>
          <a:endParaRPr lang="ru-RU" dirty="0"/>
        </a:p>
      </dgm:t>
    </dgm:pt>
    <dgm:pt modelId="{EF2316E1-AD8F-426D-A747-42E18361E6B7}" type="parTrans" cxnId="{D24D20E3-06A5-4D0B-B965-BEBC349625F4}">
      <dgm:prSet/>
      <dgm:spPr/>
      <dgm:t>
        <a:bodyPr/>
        <a:lstStyle/>
        <a:p>
          <a:endParaRPr lang="ru-RU"/>
        </a:p>
      </dgm:t>
    </dgm:pt>
    <dgm:pt modelId="{15983C41-80FE-4A2D-9948-20136097A240}" type="sibTrans" cxnId="{D24D20E3-06A5-4D0B-B965-BEBC349625F4}">
      <dgm:prSet/>
      <dgm:spPr/>
      <dgm:t>
        <a:bodyPr/>
        <a:lstStyle/>
        <a:p>
          <a:endParaRPr lang="ru-RU"/>
        </a:p>
      </dgm:t>
    </dgm:pt>
    <dgm:pt modelId="{73807052-DA67-4BF7-93A9-272907DFB549}" type="pres">
      <dgm:prSet presAssocID="{7FF4BB2B-E2E2-4384-B812-6B545904DEED}" presName="Name0" presStyleCnt="0">
        <dgm:presLayoutVars>
          <dgm:dir/>
          <dgm:resizeHandles val="exact"/>
        </dgm:presLayoutVars>
      </dgm:prSet>
      <dgm:spPr/>
    </dgm:pt>
    <dgm:pt modelId="{977EF447-985D-4403-81B3-91CF63B5512D}" type="pres">
      <dgm:prSet presAssocID="{7FF4BB2B-E2E2-4384-B812-6B545904DEED}" presName="fgShape" presStyleLbl="fgShp" presStyleIdx="0" presStyleCnt="1"/>
      <dgm:spPr/>
    </dgm:pt>
    <dgm:pt modelId="{C329E954-80BC-4B87-8369-0B1123778B4B}" type="pres">
      <dgm:prSet presAssocID="{7FF4BB2B-E2E2-4384-B812-6B545904DEED}" presName="linComp" presStyleCnt="0"/>
      <dgm:spPr/>
    </dgm:pt>
    <dgm:pt modelId="{7D4EA917-3500-40A3-9B87-03D40A00431C}" type="pres">
      <dgm:prSet presAssocID="{49927514-D627-45AE-B572-BE46EA51F85D}" presName="compNode" presStyleCnt="0"/>
      <dgm:spPr/>
    </dgm:pt>
    <dgm:pt modelId="{5B96D277-AB18-461C-891C-05D651368A37}" type="pres">
      <dgm:prSet presAssocID="{49927514-D627-45AE-B572-BE46EA51F85D}" presName="bkgdShape" presStyleLbl="node1" presStyleIdx="0" presStyleCnt="3"/>
      <dgm:spPr/>
      <dgm:t>
        <a:bodyPr/>
        <a:lstStyle/>
        <a:p>
          <a:endParaRPr lang="ru-RU"/>
        </a:p>
      </dgm:t>
    </dgm:pt>
    <dgm:pt modelId="{449D9478-72D9-494D-944A-30E3FBD1F2A0}" type="pres">
      <dgm:prSet presAssocID="{49927514-D627-45AE-B572-BE46EA51F85D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96C35B-C5C6-4935-BD51-6FD39BD339B8}" type="pres">
      <dgm:prSet presAssocID="{49927514-D627-45AE-B572-BE46EA51F85D}" presName="invisiNode" presStyleLbl="node1" presStyleIdx="0" presStyleCnt="3"/>
      <dgm:spPr/>
    </dgm:pt>
    <dgm:pt modelId="{5DA7E019-BD71-4E4A-B88B-59051C41D546}" type="pres">
      <dgm:prSet presAssocID="{49927514-D627-45AE-B572-BE46EA51F85D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9A0B7B73-ADC7-4845-840E-A05EB139CDC0}" type="pres">
      <dgm:prSet presAssocID="{E37A979B-2A9F-438D-8916-8AD8EB5D58C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B63A8AB-79A5-420D-9D1A-9C60C67FD882}" type="pres">
      <dgm:prSet presAssocID="{167DDFE0-1EFB-447F-9785-61DD59A035B6}" presName="compNode" presStyleCnt="0"/>
      <dgm:spPr/>
    </dgm:pt>
    <dgm:pt modelId="{F937841E-B25F-40FD-9CE1-C4929780678C}" type="pres">
      <dgm:prSet presAssocID="{167DDFE0-1EFB-447F-9785-61DD59A035B6}" presName="bkgdShape" presStyleLbl="node1" presStyleIdx="1" presStyleCnt="3"/>
      <dgm:spPr/>
      <dgm:t>
        <a:bodyPr/>
        <a:lstStyle/>
        <a:p>
          <a:endParaRPr lang="ru-RU"/>
        </a:p>
      </dgm:t>
    </dgm:pt>
    <dgm:pt modelId="{FE9C7F53-C2C0-4C98-AE27-24EECFE1B195}" type="pres">
      <dgm:prSet presAssocID="{167DDFE0-1EFB-447F-9785-61DD59A035B6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899A34-EC4D-4E09-8371-340D47FA7118}" type="pres">
      <dgm:prSet presAssocID="{167DDFE0-1EFB-447F-9785-61DD59A035B6}" presName="invisiNode" presStyleLbl="node1" presStyleIdx="1" presStyleCnt="3"/>
      <dgm:spPr/>
    </dgm:pt>
    <dgm:pt modelId="{39ED5CFA-FBFA-45D8-8F35-CFD63EECE657}" type="pres">
      <dgm:prSet presAssocID="{167DDFE0-1EFB-447F-9785-61DD59A035B6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E237CC8D-7560-492F-A952-9ACF259F749E}" type="pres">
      <dgm:prSet presAssocID="{985DB110-234C-4971-8239-F095AF0045F4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9B62B35-7A44-4773-B21A-4FA4480D53C0}" type="pres">
      <dgm:prSet presAssocID="{E56D6462-F46E-4F87-A3FC-075D9A8746F2}" presName="compNode" presStyleCnt="0"/>
      <dgm:spPr/>
    </dgm:pt>
    <dgm:pt modelId="{624EFEFC-6379-429F-9812-ACA49A9A0F61}" type="pres">
      <dgm:prSet presAssocID="{E56D6462-F46E-4F87-A3FC-075D9A8746F2}" presName="bkgdShape" presStyleLbl="node1" presStyleIdx="2" presStyleCnt="3"/>
      <dgm:spPr/>
      <dgm:t>
        <a:bodyPr/>
        <a:lstStyle/>
        <a:p>
          <a:endParaRPr lang="ru-RU"/>
        </a:p>
      </dgm:t>
    </dgm:pt>
    <dgm:pt modelId="{EAEE8894-22BB-4ECC-B20A-3EFD1445CEC7}" type="pres">
      <dgm:prSet presAssocID="{E56D6462-F46E-4F87-A3FC-075D9A8746F2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9008D9-8348-4276-9DFB-48D0DF9F556C}" type="pres">
      <dgm:prSet presAssocID="{E56D6462-F46E-4F87-A3FC-075D9A8746F2}" presName="invisiNode" presStyleLbl="node1" presStyleIdx="2" presStyleCnt="3"/>
      <dgm:spPr/>
    </dgm:pt>
    <dgm:pt modelId="{82647184-461C-4F22-AC33-238445D9E7A5}" type="pres">
      <dgm:prSet presAssocID="{E56D6462-F46E-4F87-A3FC-075D9A8746F2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</dgm:pt>
  </dgm:ptLst>
  <dgm:cxnLst>
    <dgm:cxn modelId="{459C2A10-022E-46BC-8510-FCF362706F93}" type="presOf" srcId="{E37A979B-2A9F-438D-8916-8AD8EB5D58CC}" destId="{9A0B7B73-ADC7-4845-840E-A05EB139CDC0}" srcOrd="0" destOrd="0" presId="urn:microsoft.com/office/officeart/2005/8/layout/hList7"/>
    <dgm:cxn modelId="{E49FCA5E-84EC-4921-B620-87DC417C02C7}" type="presOf" srcId="{E56D6462-F46E-4F87-A3FC-075D9A8746F2}" destId="{EAEE8894-22BB-4ECC-B20A-3EFD1445CEC7}" srcOrd="1" destOrd="0" presId="urn:microsoft.com/office/officeart/2005/8/layout/hList7"/>
    <dgm:cxn modelId="{A548FFDC-815A-4171-8EA1-95EAEF004ABD}" type="presOf" srcId="{167DDFE0-1EFB-447F-9785-61DD59A035B6}" destId="{FE9C7F53-C2C0-4C98-AE27-24EECFE1B195}" srcOrd="1" destOrd="0" presId="urn:microsoft.com/office/officeart/2005/8/layout/hList7"/>
    <dgm:cxn modelId="{09E151CF-C5A2-4218-A326-31093859FFB3}" srcId="{7FF4BB2B-E2E2-4384-B812-6B545904DEED}" destId="{167DDFE0-1EFB-447F-9785-61DD59A035B6}" srcOrd="1" destOrd="0" parTransId="{8B2BCE22-3B16-4C03-BFFF-B5D903B06790}" sibTransId="{985DB110-234C-4971-8239-F095AF0045F4}"/>
    <dgm:cxn modelId="{0ABAEBA5-727B-4EC9-8E11-82C470F9F06A}" type="presOf" srcId="{985DB110-234C-4971-8239-F095AF0045F4}" destId="{E237CC8D-7560-492F-A952-9ACF259F749E}" srcOrd="0" destOrd="0" presId="urn:microsoft.com/office/officeart/2005/8/layout/hList7"/>
    <dgm:cxn modelId="{FFC736FA-7F1C-4ED0-80EE-AE24E99166BE}" type="presOf" srcId="{E56D6462-F46E-4F87-A3FC-075D9A8746F2}" destId="{624EFEFC-6379-429F-9812-ACA49A9A0F61}" srcOrd="0" destOrd="0" presId="urn:microsoft.com/office/officeart/2005/8/layout/hList7"/>
    <dgm:cxn modelId="{53814AB8-CBA0-430A-9F7C-EB8D4278DE99}" type="presOf" srcId="{167DDFE0-1EFB-447F-9785-61DD59A035B6}" destId="{F937841E-B25F-40FD-9CE1-C4929780678C}" srcOrd="0" destOrd="0" presId="urn:microsoft.com/office/officeart/2005/8/layout/hList7"/>
    <dgm:cxn modelId="{253BF994-E259-4193-B7CD-9F493C6B7852}" srcId="{7FF4BB2B-E2E2-4384-B812-6B545904DEED}" destId="{49927514-D627-45AE-B572-BE46EA51F85D}" srcOrd="0" destOrd="0" parTransId="{33D69067-6B44-4A2A-B3BB-2544CD78C5B9}" sibTransId="{E37A979B-2A9F-438D-8916-8AD8EB5D58CC}"/>
    <dgm:cxn modelId="{13147419-9FE0-4823-80B7-635DC60DA014}" type="presOf" srcId="{49927514-D627-45AE-B572-BE46EA51F85D}" destId="{449D9478-72D9-494D-944A-30E3FBD1F2A0}" srcOrd="1" destOrd="0" presId="urn:microsoft.com/office/officeart/2005/8/layout/hList7"/>
    <dgm:cxn modelId="{440C27AE-7600-4C07-8140-5C1F0FB87C51}" type="presOf" srcId="{49927514-D627-45AE-B572-BE46EA51F85D}" destId="{5B96D277-AB18-461C-891C-05D651368A37}" srcOrd="0" destOrd="0" presId="urn:microsoft.com/office/officeart/2005/8/layout/hList7"/>
    <dgm:cxn modelId="{D24D20E3-06A5-4D0B-B965-BEBC349625F4}" srcId="{7FF4BB2B-E2E2-4384-B812-6B545904DEED}" destId="{E56D6462-F46E-4F87-A3FC-075D9A8746F2}" srcOrd="2" destOrd="0" parTransId="{EF2316E1-AD8F-426D-A747-42E18361E6B7}" sibTransId="{15983C41-80FE-4A2D-9948-20136097A240}"/>
    <dgm:cxn modelId="{85F5080B-7A4B-4A88-8958-A257BFAEB44C}" type="presOf" srcId="{7FF4BB2B-E2E2-4384-B812-6B545904DEED}" destId="{73807052-DA67-4BF7-93A9-272907DFB549}" srcOrd="0" destOrd="0" presId="urn:microsoft.com/office/officeart/2005/8/layout/hList7"/>
    <dgm:cxn modelId="{C5B58767-F71E-466A-8A1E-546BEF354C62}" type="presParOf" srcId="{73807052-DA67-4BF7-93A9-272907DFB549}" destId="{977EF447-985D-4403-81B3-91CF63B5512D}" srcOrd="0" destOrd="0" presId="urn:microsoft.com/office/officeart/2005/8/layout/hList7"/>
    <dgm:cxn modelId="{148B3FB9-5AC6-4522-B198-178ABBF6C9CC}" type="presParOf" srcId="{73807052-DA67-4BF7-93A9-272907DFB549}" destId="{C329E954-80BC-4B87-8369-0B1123778B4B}" srcOrd="1" destOrd="0" presId="urn:microsoft.com/office/officeart/2005/8/layout/hList7"/>
    <dgm:cxn modelId="{E9B67B5A-0225-4625-9490-D41905E3FF86}" type="presParOf" srcId="{C329E954-80BC-4B87-8369-0B1123778B4B}" destId="{7D4EA917-3500-40A3-9B87-03D40A00431C}" srcOrd="0" destOrd="0" presId="urn:microsoft.com/office/officeart/2005/8/layout/hList7"/>
    <dgm:cxn modelId="{112EC5BB-6648-4BA1-BB86-1AACD493313F}" type="presParOf" srcId="{7D4EA917-3500-40A3-9B87-03D40A00431C}" destId="{5B96D277-AB18-461C-891C-05D651368A37}" srcOrd="0" destOrd="0" presId="urn:microsoft.com/office/officeart/2005/8/layout/hList7"/>
    <dgm:cxn modelId="{98E6ABFB-D0A6-408C-BE39-0002CB0FB7BF}" type="presParOf" srcId="{7D4EA917-3500-40A3-9B87-03D40A00431C}" destId="{449D9478-72D9-494D-944A-30E3FBD1F2A0}" srcOrd="1" destOrd="0" presId="urn:microsoft.com/office/officeart/2005/8/layout/hList7"/>
    <dgm:cxn modelId="{ECD26997-CBF8-409A-B9A4-0CC20625AA46}" type="presParOf" srcId="{7D4EA917-3500-40A3-9B87-03D40A00431C}" destId="{DA96C35B-C5C6-4935-BD51-6FD39BD339B8}" srcOrd="2" destOrd="0" presId="urn:microsoft.com/office/officeart/2005/8/layout/hList7"/>
    <dgm:cxn modelId="{F2B0D27C-59C8-4D41-BD07-D0DF2E8CAF64}" type="presParOf" srcId="{7D4EA917-3500-40A3-9B87-03D40A00431C}" destId="{5DA7E019-BD71-4E4A-B88B-59051C41D546}" srcOrd="3" destOrd="0" presId="urn:microsoft.com/office/officeart/2005/8/layout/hList7"/>
    <dgm:cxn modelId="{FB767245-3A2D-41C3-97D9-3D8E29FE8F72}" type="presParOf" srcId="{C329E954-80BC-4B87-8369-0B1123778B4B}" destId="{9A0B7B73-ADC7-4845-840E-A05EB139CDC0}" srcOrd="1" destOrd="0" presId="urn:microsoft.com/office/officeart/2005/8/layout/hList7"/>
    <dgm:cxn modelId="{56D905E0-B218-477F-B831-915E4C210F2B}" type="presParOf" srcId="{C329E954-80BC-4B87-8369-0B1123778B4B}" destId="{EB63A8AB-79A5-420D-9D1A-9C60C67FD882}" srcOrd="2" destOrd="0" presId="urn:microsoft.com/office/officeart/2005/8/layout/hList7"/>
    <dgm:cxn modelId="{0F827D6C-6DFE-4AAB-8FEC-AB8BF2BBF8C1}" type="presParOf" srcId="{EB63A8AB-79A5-420D-9D1A-9C60C67FD882}" destId="{F937841E-B25F-40FD-9CE1-C4929780678C}" srcOrd="0" destOrd="0" presId="urn:microsoft.com/office/officeart/2005/8/layout/hList7"/>
    <dgm:cxn modelId="{B6D83D9B-1EA8-46CE-A98D-0FCD879124A0}" type="presParOf" srcId="{EB63A8AB-79A5-420D-9D1A-9C60C67FD882}" destId="{FE9C7F53-C2C0-4C98-AE27-24EECFE1B195}" srcOrd="1" destOrd="0" presId="urn:microsoft.com/office/officeart/2005/8/layout/hList7"/>
    <dgm:cxn modelId="{9D2647F3-3A59-4CD9-90E7-1E4E34B9EFB6}" type="presParOf" srcId="{EB63A8AB-79A5-420D-9D1A-9C60C67FD882}" destId="{70899A34-EC4D-4E09-8371-340D47FA7118}" srcOrd="2" destOrd="0" presId="urn:microsoft.com/office/officeart/2005/8/layout/hList7"/>
    <dgm:cxn modelId="{9E8C8FF6-CD4D-49B1-9663-F7199CE39546}" type="presParOf" srcId="{EB63A8AB-79A5-420D-9D1A-9C60C67FD882}" destId="{39ED5CFA-FBFA-45D8-8F35-CFD63EECE657}" srcOrd="3" destOrd="0" presId="urn:microsoft.com/office/officeart/2005/8/layout/hList7"/>
    <dgm:cxn modelId="{B39E10D9-20C3-4E75-9A08-ED09796906B4}" type="presParOf" srcId="{C329E954-80BC-4B87-8369-0B1123778B4B}" destId="{E237CC8D-7560-492F-A952-9ACF259F749E}" srcOrd="3" destOrd="0" presId="urn:microsoft.com/office/officeart/2005/8/layout/hList7"/>
    <dgm:cxn modelId="{E8A96188-7EB2-41C6-BAF0-39BBB18BC7A7}" type="presParOf" srcId="{C329E954-80BC-4B87-8369-0B1123778B4B}" destId="{79B62B35-7A44-4773-B21A-4FA4480D53C0}" srcOrd="4" destOrd="0" presId="urn:microsoft.com/office/officeart/2005/8/layout/hList7"/>
    <dgm:cxn modelId="{B09584CD-4C4A-4F19-81DB-03B6EBDA6354}" type="presParOf" srcId="{79B62B35-7A44-4773-B21A-4FA4480D53C0}" destId="{624EFEFC-6379-429F-9812-ACA49A9A0F61}" srcOrd="0" destOrd="0" presId="urn:microsoft.com/office/officeart/2005/8/layout/hList7"/>
    <dgm:cxn modelId="{89E0C292-D97A-4EA1-911D-84CA5EBF00ED}" type="presParOf" srcId="{79B62B35-7A44-4773-B21A-4FA4480D53C0}" destId="{EAEE8894-22BB-4ECC-B20A-3EFD1445CEC7}" srcOrd="1" destOrd="0" presId="urn:microsoft.com/office/officeart/2005/8/layout/hList7"/>
    <dgm:cxn modelId="{26B402AD-E707-4CFA-B1D2-64955A91CD49}" type="presParOf" srcId="{79B62B35-7A44-4773-B21A-4FA4480D53C0}" destId="{089008D9-8348-4276-9DFB-48D0DF9F556C}" srcOrd="2" destOrd="0" presId="urn:microsoft.com/office/officeart/2005/8/layout/hList7"/>
    <dgm:cxn modelId="{F5A9B498-5859-4232-9689-37A40CD8CFE3}" type="presParOf" srcId="{79B62B35-7A44-4773-B21A-4FA4480D53C0}" destId="{82647184-461C-4F22-AC33-238445D9E7A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6D277-AB18-461C-891C-05D651368A37}">
      <dsp:nvSpPr>
        <dsp:cNvPr id="0" name=""/>
        <dsp:cNvSpPr/>
      </dsp:nvSpPr>
      <dsp:spPr>
        <a:xfrm>
          <a:off x="2303" y="0"/>
          <a:ext cx="3584376" cy="452596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/>
            <a:t>Урочная деятельность</a:t>
          </a:r>
          <a:endParaRPr lang="ru-RU" sz="4100" kern="1200" dirty="0"/>
        </a:p>
      </dsp:txBody>
      <dsp:txXfrm>
        <a:off x="2303" y="1810385"/>
        <a:ext cx="3584376" cy="1810385"/>
      </dsp:txXfrm>
    </dsp:sp>
    <dsp:sp modelId="{5DA7E019-BD71-4E4A-B88B-59051C41D546}">
      <dsp:nvSpPr>
        <dsp:cNvPr id="0" name=""/>
        <dsp:cNvSpPr/>
      </dsp:nvSpPr>
      <dsp:spPr>
        <a:xfrm>
          <a:off x="1040919" y="271557"/>
          <a:ext cx="1507145" cy="150714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37841E-B25F-40FD-9CE1-C4929780678C}">
      <dsp:nvSpPr>
        <dsp:cNvPr id="0" name=""/>
        <dsp:cNvSpPr/>
      </dsp:nvSpPr>
      <dsp:spPr>
        <a:xfrm>
          <a:off x="3694211" y="0"/>
          <a:ext cx="3584376" cy="4525963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/>
            <a:t>Внеурочная деятельность</a:t>
          </a:r>
          <a:endParaRPr lang="ru-RU" sz="4100" kern="1200" dirty="0"/>
        </a:p>
      </dsp:txBody>
      <dsp:txXfrm>
        <a:off x="3694211" y="1810385"/>
        <a:ext cx="3584376" cy="1810385"/>
      </dsp:txXfrm>
    </dsp:sp>
    <dsp:sp modelId="{39ED5CFA-FBFA-45D8-8F35-CFD63EECE657}">
      <dsp:nvSpPr>
        <dsp:cNvPr id="0" name=""/>
        <dsp:cNvSpPr/>
      </dsp:nvSpPr>
      <dsp:spPr>
        <a:xfrm>
          <a:off x="4732827" y="271557"/>
          <a:ext cx="1507145" cy="1507145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4EFEFC-6379-429F-9812-ACA49A9A0F61}">
      <dsp:nvSpPr>
        <dsp:cNvPr id="0" name=""/>
        <dsp:cNvSpPr/>
      </dsp:nvSpPr>
      <dsp:spPr>
        <a:xfrm>
          <a:off x="7386119" y="0"/>
          <a:ext cx="3584376" cy="4525963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/>
            <a:t>Программа воспитания</a:t>
          </a:r>
          <a:endParaRPr lang="ru-RU" sz="4100" kern="1200" dirty="0"/>
        </a:p>
      </dsp:txBody>
      <dsp:txXfrm>
        <a:off x="7386119" y="1810385"/>
        <a:ext cx="3584376" cy="1810385"/>
      </dsp:txXfrm>
    </dsp:sp>
    <dsp:sp modelId="{82647184-461C-4F22-AC33-238445D9E7A5}">
      <dsp:nvSpPr>
        <dsp:cNvPr id="0" name=""/>
        <dsp:cNvSpPr/>
      </dsp:nvSpPr>
      <dsp:spPr>
        <a:xfrm>
          <a:off x="8424735" y="271557"/>
          <a:ext cx="1507145" cy="150714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7EF447-985D-4403-81B3-91CF63B5512D}">
      <dsp:nvSpPr>
        <dsp:cNvPr id="0" name=""/>
        <dsp:cNvSpPr/>
      </dsp:nvSpPr>
      <dsp:spPr>
        <a:xfrm>
          <a:off x="438912" y="3620770"/>
          <a:ext cx="10094976" cy="678894"/>
        </a:xfrm>
        <a:prstGeom prst="left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1E437-5A3C-4606-925E-40C3B31ED17F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13BCE-9395-4A3F-A4D9-FDCFC051A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078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00072-8F8B-46BA-948E-7E4C4DB95C08}" type="datetimeFigureOut">
              <a:rPr lang="ru-RU" smtClean="0"/>
              <a:t>26.05.2023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35381-D9BF-4D94-89E9-F4016E948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70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A3BC8-9C3B-4C0A-B814-5764FD09C49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940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834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969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5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05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859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39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5/26/2023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918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5/26/2023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097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5/26/2023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08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5/26/2023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403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689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5/26/2023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74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jp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5414" y="2132856"/>
            <a:ext cx="10555221" cy="233169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Актуальные вопросы введения федерального государственного образовательного стандарта </a:t>
            </a:r>
            <a:b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среднего общего образования </a:t>
            </a:r>
            <a:b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школах Амурской области</a:t>
            </a:r>
          </a:p>
        </p:txBody>
      </p:sp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192000" cy="2222499"/>
          </a:xfrm>
          <a:prstGeom prst="rect">
            <a:avLst/>
          </a:prstGeom>
        </p:spPr>
      </p:pic>
      <p:pic>
        <p:nvPicPr>
          <p:cNvPr id="5" name="object 2"/>
          <p:cNvPicPr/>
          <p:nvPr/>
        </p:nvPicPr>
        <p:blipFill rotWithShape="1">
          <a:blip r:embed="rId3" cstate="print"/>
          <a:srcRect t="39749"/>
          <a:stretch/>
        </p:blipFill>
        <p:spPr>
          <a:xfrm>
            <a:off x="2" y="5202913"/>
            <a:ext cx="12191999" cy="1700805"/>
          </a:xfrm>
          <a:prstGeom prst="rect">
            <a:avLst/>
          </a:prstGeom>
        </p:spPr>
      </p:pic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1370" y="5215279"/>
            <a:ext cx="9161665" cy="924263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Корнеева А.Б.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лабораторией организационно-методического обеспечения реализации ФГОС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 ДПО «Амурский областной институт развития образования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ject 2"/>
          <p:cNvPicPr/>
          <p:nvPr/>
        </p:nvPicPr>
        <p:blipFill>
          <a:blip r:embed="rId4" cstate="print"/>
          <a:stretch>
            <a:fillRect/>
          </a:stretch>
        </p:blipFill>
        <p:spPr>
          <a:xfrm rot="7222980">
            <a:off x="11024303" y="5463652"/>
            <a:ext cx="342543" cy="1761065"/>
          </a:xfrm>
          <a:prstGeom prst="rect">
            <a:avLst/>
          </a:prstGeom>
        </p:spPr>
      </p:pic>
      <p:pic>
        <p:nvPicPr>
          <p:cNvPr id="8" name="Picture 3" descr="E:\Рабочие материалы\Картинки\Эмблема\fgo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436" y="865414"/>
            <a:ext cx="3369129" cy="1199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9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38793"/>
            <a:ext cx="10972800" cy="66130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Профили и предметы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6243367"/>
              </p:ext>
            </p:extLst>
          </p:nvPr>
        </p:nvGraphicFramePr>
        <p:xfrm>
          <a:off x="89808" y="911497"/>
          <a:ext cx="11993335" cy="579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938"/>
                <a:gridCol w="922439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Технологический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(У) и физика (У)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(У) и информатика (У)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изучением родного языка/родной литературы (математика (У) и физика (У)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изучением родного языка/родной литературы(математика (У) и информатика (У)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Естественнонаучный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 (У) и биология (У)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изучением родного языка/родной литературы (химия (У) и биология (У)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Гуманитарный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 (У) и литература (У)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(У) и литература (У)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 (У) и история (У)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 (У) и иностранный язык (У)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 (У) и литература (У)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 (У) и история (У)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изучением родного языка/родной литературы (обществознание (У) и литература (У)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Социально-экономический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(У) и обществознание (У)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(У), география (У), обществознание (У)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(У) и обществознание (У)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изучением родного языка/родной литературы (математика (У) и обществознание (У)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Универсальный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учебных предмета (У) определяет ОО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43481" y="25401"/>
            <a:ext cx="735833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990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50005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образовательной программы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180376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ject 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443481" y="25401"/>
            <a:ext cx="735833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16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35" y="342900"/>
            <a:ext cx="11364685" cy="100420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собой представляет внеурочная деятельность?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3721" y="1589089"/>
            <a:ext cx="11059760" cy="4926011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10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часов в неделю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«Разговоры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важном» (цикл внеурочных занятий для обучающихся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1-11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 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функциональной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грамотности; 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Профориентационная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работа/ предпринимательство/финансовая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грамотность. 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учебных предметов (углубленное изучение учебных предметов, организация учебно-исследовательской и проектной деятельности, модули по краеведению и др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и самореализация обучающихся (занятия в хоре, школьном театре, участие в спортивных мероприятиях и др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 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воспитательных мероприятий, деятельность ученических сообществ, педагогическая поддержка обучающихся и обеспечение их благополучия в пространстве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школе.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43481" y="25401"/>
            <a:ext cx="735833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7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322" y="274638"/>
            <a:ext cx="1097007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оцениваются образовательные результаты обучающихся?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2"/>
            <a:ext cx="10738757" cy="3984170"/>
          </a:xfrm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Оценке подлежат предметные и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результаты, в том числе уровень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функциональной грамотности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 вправе использовать наряду с пятибалльной шкалой оценивания другие формы, например,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критериально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-балльную форму оценивания.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оценка включает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стартовую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текущую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тематическую оценку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внутришкольный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образовательных достижений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промежуточную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итоговую аттестацию обучающихся.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внешним процедурам относятся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государственная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независимая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качества образования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мониторинговые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регионального и федерального уровней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процедурой итоговой оценки достижения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является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итогового индивидуального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r>
              <a:rPr lang="ru-RU" i="1" dirty="0" smtClean="0">
                <a:solidFill>
                  <a:schemeClr val="tx1"/>
                </a:solidFill>
              </a:rPr>
              <a:t>.</a:t>
            </a:r>
            <a:endParaRPr lang="ru-RU" i="1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</p:txBody>
      </p:sp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43481" y="25401"/>
            <a:ext cx="735833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33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9168" y="332014"/>
            <a:ext cx="10597545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могут сделать родители (законные представители) вместе с обучающимся?</a:t>
            </a:r>
            <a:endParaRPr lang="ru-RU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8215" y="2000250"/>
            <a:ext cx="10964636" cy="4090307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профиль обучения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написать заявление о приёме в 10 класс;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Написать заявление о желании изучать родной язык (в том числе русский) и родную литературу;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Написать заявление о желании изучать второй иностранный язык, если в школе для этого есть условия;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Написать заявление о желании обучаться по индивидуальному учебному плану;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Выбрать из перечня, предлагаемого школой, курсы, кружки, клубы и т.д. для вариативной части учебного плана и занятий внеурочной деятельностью.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43481" y="25401"/>
            <a:ext cx="735833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01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Какова ситуация с учебниками?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43481" y="25401"/>
            <a:ext cx="735833" cy="6832597"/>
          </a:xfrm>
          <a:prstGeom prst="rect">
            <a:avLst/>
          </a:prstGeom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39" y="1492050"/>
            <a:ext cx="11300141" cy="4961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029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ИТАК, ВАЖНО: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10755086" cy="4525963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вдумчиво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отнестись к проблеме выбора профиля и предметов для углублённого изучения!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выбору направлений внеурочной деятельности, дополнительного образования и темы индивидуального учебного проекта!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тому, чтобы будущий выпускник в течение двух лет целенаправленно готовился к ит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говой государственной аттестации!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43481" y="25401"/>
            <a:ext cx="735833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631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9996310">
            <a:off x="623392" y="2492896"/>
            <a:ext cx="109728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ject 2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060848"/>
            <a:ext cx="12192000" cy="479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06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78098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Нормативно-правовая база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50" y="1177356"/>
            <a:ext cx="11204129" cy="5556023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algn="ctr">
              <a:lnSpc>
                <a:spcPct val="90000"/>
              </a:lnSpc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Российской Федерации </a:t>
            </a:r>
            <a:r>
              <a:rPr lang="ru-RU" sz="3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12 августа 2022 г.  № 732 </a:t>
            </a:r>
            <a:r>
              <a:rPr lang="ru-RU" sz="3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внесении изменений в федеральный государственный образовательный стандарт среднего общего образования, утвержденный приказом Министерства образования и науки Российской Федерации 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 мая 2012 г. № 413»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(Зарегистрирован 12.09.2022 №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70034)</a:t>
            </a:r>
          </a:p>
          <a:p>
            <a:pPr marL="0" indent="0" algn="ctr">
              <a:lnSpc>
                <a:spcPct val="90000"/>
              </a:lnSpc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3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24 сентября 2022 г. № 371-ФЗ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внесении изменений в Федеральный закон «Об образовании в Российской Федерации» и статью 1 Федерального закона «Об обязательных требованиях в Российской Федерации»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(Принят Государственной Думой 14 сентября 2022 года,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Одобрен Советом Федерации 21 сентября 2022 года)</a:t>
            </a:r>
          </a:p>
          <a:p>
            <a:pPr algn="ctr">
              <a:lnSpc>
                <a:spcPct val="90000"/>
              </a:lnSpc>
            </a:pP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РФ </a:t>
            </a:r>
            <a:r>
              <a:rPr lang="ru-RU" sz="3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17 ноября 2022 г. N 03-1889 </a:t>
            </a:r>
            <a:endParaRPr lang="ru-RU" sz="3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направлении информации"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Информационно-разъяснительное письмо </a:t>
            </a:r>
            <a:endParaRPr lang="ru-RU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изменениях, внесенных в федеральный государственный образовательный стандарт среднего общего образования, и организации работы по его 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введению</a:t>
            </a:r>
          </a:p>
          <a:p>
            <a:pPr marL="0" indent="0" algn="ctr">
              <a:lnSpc>
                <a:spcPct val="90000"/>
              </a:lnSpc>
              <a:buNone/>
            </a:pPr>
            <a:endParaRPr lang="ru-RU" sz="23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План-график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по введению обновленного федерального государственного образовательного стандарта среднего общего образования</a:t>
            </a:r>
            <a:endParaRPr lang="ru-RU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90000"/>
              </a:lnSpc>
              <a:buNone/>
            </a:pP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43481" y="25401"/>
            <a:ext cx="735833" cy="6832597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609600" y="4077072"/>
            <a:ext cx="107531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31371" y="2564904"/>
            <a:ext cx="107531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8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Каковы основания для изменения стандарта?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0244" y="1641022"/>
            <a:ext cx="10964636" cy="323305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ведущие направления научно-технологичного развития страны,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приоритеты государственной политики в области воспитания и образования подрастающих поколений,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утвержденные концепции преподавания учебных предметов, разработанные универсальные кодификаторы проверяемых элементов содержания, разработанных по классам, и требований к результатам освоения основных образовательных программ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43481" y="25401"/>
            <a:ext cx="735833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55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339" y="274638"/>
            <a:ext cx="11439061" cy="92211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включает Стандарт?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340" y="1600200"/>
            <a:ext cx="11131540" cy="4988379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основной образовательной программы;</a:t>
            </a:r>
          </a:p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ребования к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структуре основной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программы, в том числе требования к соотношению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образовательной программы и их объему, а также к соотношению обязательной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образовательной программы и части, формируемой участниками образовательных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ребования к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условиям реализации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образовательной программы, в том числе кадровым,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материально-техническим и иным условиям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основой объективной оценки соответствия установленным требованиям образовательной деятельности и подготовки обучающихся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освоивших основную образовательную программу, независимо от формы получения образования и формы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обучения. </a:t>
            </a:r>
          </a:p>
          <a:p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образование может быть получено: в организациях, осуществляющих образовательную деятельность (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очной, очно-заочной или заочной форме); вне организаций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осуществляющих образовательную деятельность,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форме семейного образования и самообразования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Допускается сочетание различных форм получения образования и форм обучения.</a:t>
            </a:r>
          </a:p>
        </p:txBody>
      </p:sp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43481" y="25401"/>
            <a:ext cx="735833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365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339" y="274638"/>
            <a:ext cx="11439061" cy="92211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разрабатывается на основе стандарта?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105" y="1412776"/>
            <a:ext cx="11617291" cy="4536504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примерных основных образовательных программ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общего образования;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 программ учебных предметов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курсов, учебной литературы,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контрольно-измерительных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образовательной деятельности в организациях, осуществляющих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реализующих основную образовательную программу, независимо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организационно-правовых форм и подчиненности;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 нормативов финансового обеспечения образовательной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осуществляющих образовательную деятельность, реализующих основную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программу, формирования государственного (муниципального) задания 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контроля и надзора за соблюдением законодательства Российской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образования;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государственной итоговой и промежуточной аттестации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построения системы внутреннего мониторинга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образования в организации,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 деятельность;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работы методических служб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 педагогических работников;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подготовки, профессиональной переподготовки и повышения квалификации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образования.</a:t>
            </a:r>
          </a:p>
        </p:txBody>
      </p:sp>
      <p:pic>
        <p:nvPicPr>
          <p:cNvPr id="4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43481" y="25401"/>
            <a:ext cx="735833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1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4"/>
          <p:cNvSpPr/>
          <p:nvPr/>
        </p:nvSpPr>
        <p:spPr>
          <a:xfrm>
            <a:off x="486687" y="1408633"/>
            <a:ext cx="3206749" cy="1228725"/>
          </a:xfrm>
          <a:custGeom>
            <a:avLst/>
            <a:gdLst/>
            <a:ahLst/>
            <a:cxnLst/>
            <a:rect l="l" t="t" r="r" b="b"/>
            <a:pathLst>
              <a:path w="3206750" h="1638300">
                <a:moveTo>
                  <a:pt x="2933446" y="0"/>
                </a:moveTo>
                <a:lnTo>
                  <a:pt x="273050" y="0"/>
                </a:lnTo>
                <a:lnTo>
                  <a:pt x="223982" y="4400"/>
                </a:lnTo>
                <a:lnTo>
                  <a:pt x="177795" y="17088"/>
                </a:lnTo>
                <a:lnTo>
                  <a:pt x="135259" y="37290"/>
                </a:lnTo>
                <a:lnTo>
                  <a:pt x="97148" y="64235"/>
                </a:lnTo>
                <a:lnTo>
                  <a:pt x="64235" y="97148"/>
                </a:lnTo>
                <a:lnTo>
                  <a:pt x="37290" y="135259"/>
                </a:lnTo>
                <a:lnTo>
                  <a:pt x="17088" y="177795"/>
                </a:lnTo>
                <a:lnTo>
                  <a:pt x="4400" y="223982"/>
                </a:lnTo>
                <a:lnTo>
                  <a:pt x="0" y="273050"/>
                </a:lnTo>
                <a:lnTo>
                  <a:pt x="0" y="1365250"/>
                </a:lnTo>
                <a:lnTo>
                  <a:pt x="4400" y="1414317"/>
                </a:lnTo>
                <a:lnTo>
                  <a:pt x="17088" y="1460504"/>
                </a:lnTo>
                <a:lnTo>
                  <a:pt x="37290" y="1503040"/>
                </a:lnTo>
                <a:lnTo>
                  <a:pt x="64235" y="1541151"/>
                </a:lnTo>
                <a:lnTo>
                  <a:pt x="97148" y="1574064"/>
                </a:lnTo>
                <a:lnTo>
                  <a:pt x="135259" y="1601009"/>
                </a:lnTo>
                <a:lnTo>
                  <a:pt x="177795" y="1621211"/>
                </a:lnTo>
                <a:lnTo>
                  <a:pt x="223982" y="1633899"/>
                </a:lnTo>
                <a:lnTo>
                  <a:pt x="273050" y="1638300"/>
                </a:lnTo>
                <a:lnTo>
                  <a:pt x="2933446" y="1638300"/>
                </a:lnTo>
                <a:lnTo>
                  <a:pt x="2982513" y="1633899"/>
                </a:lnTo>
                <a:lnTo>
                  <a:pt x="3028700" y="1621211"/>
                </a:lnTo>
                <a:lnTo>
                  <a:pt x="3071236" y="1601009"/>
                </a:lnTo>
                <a:lnTo>
                  <a:pt x="3109347" y="1574064"/>
                </a:lnTo>
                <a:lnTo>
                  <a:pt x="3142260" y="1541151"/>
                </a:lnTo>
                <a:lnTo>
                  <a:pt x="3169205" y="1503040"/>
                </a:lnTo>
                <a:lnTo>
                  <a:pt x="3189407" y="1460504"/>
                </a:lnTo>
                <a:lnTo>
                  <a:pt x="3202095" y="1414317"/>
                </a:lnTo>
                <a:lnTo>
                  <a:pt x="3206496" y="1365250"/>
                </a:lnTo>
                <a:lnTo>
                  <a:pt x="3206496" y="273050"/>
                </a:lnTo>
                <a:lnTo>
                  <a:pt x="3202095" y="223982"/>
                </a:lnTo>
                <a:lnTo>
                  <a:pt x="3189407" y="177795"/>
                </a:lnTo>
                <a:lnTo>
                  <a:pt x="3169205" y="135259"/>
                </a:lnTo>
                <a:lnTo>
                  <a:pt x="3142260" y="97148"/>
                </a:lnTo>
                <a:lnTo>
                  <a:pt x="3109347" y="64235"/>
                </a:lnTo>
                <a:lnTo>
                  <a:pt x="3071236" y="37290"/>
                </a:lnTo>
                <a:lnTo>
                  <a:pt x="3028700" y="17088"/>
                </a:lnTo>
                <a:lnTo>
                  <a:pt x="2982513" y="4400"/>
                </a:lnTo>
                <a:lnTo>
                  <a:pt x="2933446" y="0"/>
                </a:lnTo>
                <a:close/>
              </a:path>
            </a:pathLst>
          </a:custGeom>
          <a:solidFill>
            <a:srgbClr val="B7DEE8"/>
          </a:solidFill>
          <a:ln w="28575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Каковы основные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ФГОС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СОО?</a:t>
            </a:r>
            <a:endParaRPr lang="ru-RU" dirty="0"/>
          </a:p>
        </p:txBody>
      </p:sp>
      <p:grpSp>
        <p:nvGrpSpPr>
          <p:cNvPr id="4" name="object 7"/>
          <p:cNvGrpSpPr/>
          <p:nvPr/>
        </p:nvGrpSpPr>
        <p:grpSpPr>
          <a:xfrm>
            <a:off x="4261549" y="2955434"/>
            <a:ext cx="3232785" cy="1248251"/>
            <a:chOff x="438912" y="946403"/>
            <a:chExt cx="3232785" cy="1664335"/>
          </a:xfrm>
        </p:grpSpPr>
        <p:sp>
          <p:nvSpPr>
            <p:cNvPr id="5" name="object 8"/>
            <p:cNvSpPr/>
            <p:nvPr/>
          </p:nvSpPr>
          <p:spPr>
            <a:xfrm>
              <a:off x="451866" y="959357"/>
              <a:ext cx="3206750" cy="1638300"/>
            </a:xfrm>
            <a:custGeom>
              <a:avLst/>
              <a:gdLst/>
              <a:ahLst/>
              <a:cxnLst/>
              <a:rect l="l" t="t" r="r" b="b"/>
              <a:pathLst>
                <a:path w="3206750" h="1638300">
                  <a:moveTo>
                    <a:pt x="2933446" y="0"/>
                  </a:moveTo>
                  <a:lnTo>
                    <a:pt x="273050" y="0"/>
                  </a:lnTo>
                  <a:lnTo>
                    <a:pt x="223969" y="4400"/>
                  </a:lnTo>
                  <a:lnTo>
                    <a:pt x="177774" y="17088"/>
                  </a:lnTo>
                  <a:lnTo>
                    <a:pt x="135237" y="37290"/>
                  </a:lnTo>
                  <a:lnTo>
                    <a:pt x="97127" y="64235"/>
                  </a:lnTo>
                  <a:lnTo>
                    <a:pt x="64218" y="97148"/>
                  </a:lnTo>
                  <a:lnTo>
                    <a:pt x="37279" y="135259"/>
                  </a:lnTo>
                  <a:lnTo>
                    <a:pt x="17082" y="177795"/>
                  </a:lnTo>
                  <a:lnTo>
                    <a:pt x="4399" y="223982"/>
                  </a:lnTo>
                  <a:lnTo>
                    <a:pt x="0" y="273050"/>
                  </a:lnTo>
                  <a:lnTo>
                    <a:pt x="0" y="1365250"/>
                  </a:lnTo>
                  <a:lnTo>
                    <a:pt x="4399" y="1414317"/>
                  </a:lnTo>
                  <a:lnTo>
                    <a:pt x="17082" y="1460504"/>
                  </a:lnTo>
                  <a:lnTo>
                    <a:pt x="37279" y="1503040"/>
                  </a:lnTo>
                  <a:lnTo>
                    <a:pt x="64218" y="1541151"/>
                  </a:lnTo>
                  <a:lnTo>
                    <a:pt x="97127" y="1574064"/>
                  </a:lnTo>
                  <a:lnTo>
                    <a:pt x="135237" y="1601009"/>
                  </a:lnTo>
                  <a:lnTo>
                    <a:pt x="177774" y="1621211"/>
                  </a:lnTo>
                  <a:lnTo>
                    <a:pt x="223969" y="1633899"/>
                  </a:lnTo>
                  <a:lnTo>
                    <a:pt x="273050" y="1638300"/>
                  </a:lnTo>
                  <a:lnTo>
                    <a:pt x="2933446" y="1638300"/>
                  </a:lnTo>
                  <a:lnTo>
                    <a:pt x="2982513" y="1633899"/>
                  </a:lnTo>
                  <a:lnTo>
                    <a:pt x="3028700" y="1621211"/>
                  </a:lnTo>
                  <a:lnTo>
                    <a:pt x="3071236" y="1601009"/>
                  </a:lnTo>
                  <a:lnTo>
                    <a:pt x="3109347" y="1574064"/>
                  </a:lnTo>
                  <a:lnTo>
                    <a:pt x="3142260" y="1541151"/>
                  </a:lnTo>
                  <a:lnTo>
                    <a:pt x="3169205" y="1503040"/>
                  </a:lnTo>
                  <a:lnTo>
                    <a:pt x="3189407" y="1460504"/>
                  </a:lnTo>
                  <a:lnTo>
                    <a:pt x="3202095" y="1414317"/>
                  </a:lnTo>
                  <a:lnTo>
                    <a:pt x="3206496" y="1365250"/>
                  </a:lnTo>
                  <a:lnTo>
                    <a:pt x="3206496" y="273050"/>
                  </a:lnTo>
                  <a:lnTo>
                    <a:pt x="3202095" y="223982"/>
                  </a:lnTo>
                  <a:lnTo>
                    <a:pt x="3189407" y="177795"/>
                  </a:lnTo>
                  <a:lnTo>
                    <a:pt x="3169205" y="135259"/>
                  </a:lnTo>
                  <a:lnTo>
                    <a:pt x="3142260" y="97148"/>
                  </a:lnTo>
                  <a:lnTo>
                    <a:pt x="3109347" y="64235"/>
                  </a:lnTo>
                  <a:lnTo>
                    <a:pt x="3071236" y="37290"/>
                  </a:lnTo>
                  <a:lnTo>
                    <a:pt x="3028700" y="17088"/>
                  </a:lnTo>
                  <a:lnTo>
                    <a:pt x="2982513" y="4400"/>
                  </a:lnTo>
                  <a:lnTo>
                    <a:pt x="2933446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sp>
          <p:nvSpPr>
            <p:cNvPr id="6" name="object 9"/>
            <p:cNvSpPr/>
            <p:nvPr/>
          </p:nvSpPr>
          <p:spPr>
            <a:xfrm>
              <a:off x="451866" y="959357"/>
              <a:ext cx="3206750" cy="1638300"/>
            </a:xfrm>
            <a:custGeom>
              <a:avLst/>
              <a:gdLst/>
              <a:ahLst/>
              <a:cxnLst/>
              <a:rect l="l" t="t" r="r" b="b"/>
              <a:pathLst>
                <a:path w="3206750" h="1638300">
                  <a:moveTo>
                    <a:pt x="0" y="273050"/>
                  </a:moveTo>
                  <a:lnTo>
                    <a:pt x="4399" y="223982"/>
                  </a:lnTo>
                  <a:lnTo>
                    <a:pt x="17082" y="177795"/>
                  </a:lnTo>
                  <a:lnTo>
                    <a:pt x="37279" y="135259"/>
                  </a:lnTo>
                  <a:lnTo>
                    <a:pt x="64218" y="97148"/>
                  </a:lnTo>
                  <a:lnTo>
                    <a:pt x="97127" y="64235"/>
                  </a:lnTo>
                  <a:lnTo>
                    <a:pt x="135237" y="37290"/>
                  </a:lnTo>
                  <a:lnTo>
                    <a:pt x="177774" y="17088"/>
                  </a:lnTo>
                  <a:lnTo>
                    <a:pt x="223969" y="4400"/>
                  </a:lnTo>
                  <a:lnTo>
                    <a:pt x="273050" y="0"/>
                  </a:lnTo>
                  <a:lnTo>
                    <a:pt x="2933446" y="0"/>
                  </a:lnTo>
                  <a:lnTo>
                    <a:pt x="2982513" y="4400"/>
                  </a:lnTo>
                  <a:lnTo>
                    <a:pt x="3028700" y="17088"/>
                  </a:lnTo>
                  <a:lnTo>
                    <a:pt x="3071236" y="37290"/>
                  </a:lnTo>
                  <a:lnTo>
                    <a:pt x="3109347" y="64235"/>
                  </a:lnTo>
                  <a:lnTo>
                    <a:pt x="3142260" y="97148"/>
                  </a:lnTo>
                  <a:lnTo>
                    <a:pt x="3169205" y="135259"/>
                  </a:lnTo>
                  <a:lnTo>
                    <a:pt x="3189407" y="177795"/>
                  </a:lnTo>
                  <a:lnTo>
                    <a:pt x="3202095" y="223982"/>
                  </a:lnTo>
                  <a:lnTo>
                    <a:pt x="3206496" y="273050"/>
                  </a:lnTo>
                  <a:lnTo>
                    <a:pt x="3206496" y="1365250"/>
                  </a:lnTo>
                  <a:lnTo>
                    <a:pt x="3202095" y="1414317"/>
                  </a:lnTo>
                  <a:lnTo>
                    <a:pt x="3189407" y="1460504"/>
                  </a:lnTo>
                  <a:lnTo>
                    <a:pt x="3169205" y="1503040"/>
                  </a:lnTo>
                  <a:lnTo>
                    <a:pt x="3142260" y="1541151"/>
                  </a:lnTo>
                  <a:lnTo>
                    <a:pt x="3109347" y="1574064"/>
                  </a:lnTo>
                  <a:lnTo>
                    <a:pt x="3071236" y="1601009"/>
                  </a:lnTo>
                  <a:lnTo>
                    <a:pt x="3028700" y="1621211"/>
                  </a:lnTo>
                  <a:lnTo>
                    <a:pt x="2982513" y="1633899"/>
                  </a:lnTo>
                  <a:lnTo>
                    <a:pt x="2933446" y="1638300"/>
                  </a:lnTo>
                  <a:lnTo>
                    <a:pt x="273050" y="1638300"/>
                  </a:lnTo>
                  <a:lnTo>
                    <a:pt x="223969" y="1633899"/>
                  </a:lnTo>
                  <a:lnTo>
                    <a:pt x="177774" y="1621211"/>
                  </a:lnTo>
                  <a:lnTo>
                    <a:pt x="135237" y="1601009"/>
                  </a:lnTo>
                  <a:lnTo>
                    <a:pt x="97127" y="1574064"/>
                  </a:lnTo>
                  <a:lnTo>
                    <a:pt x="64218" y="1541151"/>
                  </a:lnTo>
                  <a:lnTo>
                    <a:pt x="37279" y="1503040"/>
                  </a:lnTo>
                  <a:lnTo>
                    <a:pt x="17082" y="1460504"/>
                  </a:lnTo>
                  <a:lnTo>
                    <a:pt x="4399" y="1414317"/>
                  </a:lnTo>
                  <a:lnTo>
                    <a:pt x="0" y="1365250"/>
                  </a:lnTo>
                  <a:lnTo>
                    <a:pt x="0" y="27305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 sz="1350"/>
            </a:p>
          </p:txBody>
        </p:sp>
      </p:grpSp>
      <p:sp>
        <p:nvSpPr>
          <p:cNvPr id="7" name="object 10"/>
          <p:cNvSpPr txBox="1"/>
          <p:nvPr/>
        </p:nvSpPr>
        <p:spPr>
          <a:xfrm>
            <a:off x="4566348" y="3055329"/>
            <a:ext cx="2825751" cy="104836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 algn="ctr">
              <a:spcBef>
                <a:spcPts val="75"/>
              </a:spcBef>
            </a:pPr>
            <a:r>
              <a:rPr sz="1350" spc="-8" dirty="0">
                <a:latin typeface="Calibri"/>
                <a:cs typeface="Calibri"/>
              </a:rPr>
              <a:t>Предмет «Математика» </a:t>
            </a:r>
            <a:r>
              <a:rPr sz="1350" dirty="0">
                <a:latin typeface="Calibri"/>
                <a:cs typeface="Calibri"/>
              </a:rPr>
              <a:t>стал </a:t>
            </a:r>
            <a:r>
              <a:rPr sz="1350" spc="-296" dirty="0">
                <a:latin typeface="Calibri"/>
                <a:cs typeface="Calibri"/>
              </a:rPr>
              <a:t> </a:t>
            </a:r>
            <a:r>
              <a:rPr sz="1350" spc="-4" dirty="0">
                <a:latin typeface="Calibri"/>
                <a:cs typeface="Calibri"/>
              </a:rPr>
              <a:t>включать </a:t>
            </a:r>
            <a:r>
              <a:rPr sz="1350" dirty="0">
                <a:latin typeface="Calibri"/>
                <a:cs typeface="Calibri"/>
              </a:rPr>
              <a:t>курсы </a:t>
            </a:r>
            <a:r>
              <a:rPr sz="1350" spc="-4" dirty="0">
                <a:latin typeface="Calibri"/>
                <a:cs typeface="Calibri"/>
              </a:rPr>
              <a:t>«Алгебра </a:t>
            </a:r>
            <a:r>
              <a:rPr sz="1350" dirty="0">
                <a:latin typeface="Calibri"/>
                <a:cs typeface="Calibri"/>
              </a:rPr>
              <a:t>и </a:t>
            </a:r>
            <a:r>
              <a:rPr sz="1350" spc="4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начала </a:t>
            </a:r>
            <a:r>
              <a:rPr sz="1350" spc="-8" dirty="0">
                <a:latin typeface="Calibri"/>
                <a:cs typeface="Calibri"/>
              </a:rPr>
              <a:t>математического </a:t>
            </a:r>
            <a:r>
              <a:rPr sz="1350" spc="-4" dirty="0">
                <a:latin typeface="Calibri"/>
                <a:cs typeface="Calibri"/>
              </a:rPr>
              <a:t> анализа»,</a:t>
            </a:r>
            <a:r>
              <a:rPr sz="1350" dirty="0">
                <a:latin typeface="Calibri"/>
                <a:cs typeface="Calibri"/>
              </a:rPr>
              <a:t> </a:t>
            </a:r>
            <a:r>
              <a:rPr sz="1350" spc="-15" dirty="0">
                <a:latin typeface="Calibri"/>
                <a:cs typeface="Calibri"/>
              </a:rPr>
              <a:t>«Геометрия»,</a:t>
            </a:r>
            <a:endParaRPr sz="1350" dirty="0">
              <a:latin typeface="Calibri"/>
              <a:cs typeface="Calibri"/>
            </a:endParaRPr>
          </a:p>
          <a:p>
            <a:pPr marL="9525" algn="ctr"/>
            <a:r>
              <a:rPr sz="1350" spc="-4" dirty="0">
                <a:latin typeface="Calibri"/>
                <a:cs typeface="Calibri"/>
              </a:rPr>
              <a:t>«</a:t>
            </a:r>
            <a:r>
              <a:rPr sz="1350" b="1" spc="-4" dirty="0">
                <a:solidFill>
                  <a:srgbClr val="C00000"/>
                </a:solidFill>
                <a:latin typeface="Calibri"/>
                <a:cs typeface="Calibri"/>
              </a:rPr>
              <a:t>Вероятность</a:t>
            </a:r>
            <a:r>
              <a:rPr sz="1350" b="1" spc="4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350" b="1" dirty="0">
                <a:solidFill>
                  <a:srgbClr val="C00000"/>
                </a:solidFill>
                <a:latin typeface="Calibri"/>
                <a:cs typeface="Calibri"/>
              </a:rPr>
              <a:t>и </a:t>
            </a:r>
            <a:r>
              <a:rPr sz="1350" b="1" spc="-8" dirty="0">
                <a:solidFill>
                  <a:srgbClr val="C00000"/>
                </a:solidFill>
                <a:latin typeface="Calibri"/>
                <a:cs typeface="Calibri"/>
              </a:rPr>
              <a:t>статистика</a:t>
            </a:r>
            <a:r>
              <a:rPr sz="1350" spc="-8" dirty="0">
                <a:latin typeface="Calibri"/>
                <a:cs typeface="Calibri"/>
              </a:rPr>
              <a:t>»</a:t>
            </a:r>
            <a:endParaRPr sz="1350" dirty="0">
              <a:latin typeface="Calibri"/>
              <a:cs typeface="Calibri"/>
            </a:endParaRPr>
          </a:p>
        </p:txBody>
      </p:sp>
      <p:sp>
        <p:nvSpPr>
          <p:cNvPr id="8" name="object 11"/>
          <p:cNvSpPr txBox="1"/>
          <p:nvPr/>
        </p:nvSpPr>
        <p:spPr>
          <a:xfrm>
            <a:off x="659117" y="1643971"/>
            <a:ext cx="2940927" cy="8406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 algn="ctr">
              <a:spcBef>
                <a:spcPts val="75"/>
              </a:spcBef>
            </a:pPr>
            <a:r>
              <a:rPr sz="1350" spc="-8" dirty="0">
                <a:latin typeface="Calibri"/>
                <a:cs typeface="Calibri"/>
              </a:rPr>
              <a:t>Учебный </a:t>
            </a:r>
            <a:r>
              <a:rPr sz="1350" dirty="0">
                <a:latin typeface="Calibri"/>
                <a:cs typeface="Calibri"/>
              </a:rPr>
              <a:t>план профиля и </a:t>
            </a:r>
            <a:r>
              <a:rPr sz="1350" spc="4" dirty="0">
                <a:latin typeface="Calibri"/>
                <a:cs typeface="Calibri"/>
              </a:rPr>
              <a:t> </a:t>
            </a:r>
            <a:r>
              <a:rPr sz="1350" spc="-4" dirty="0">
                <a:latin typeface="Calibri"/>
                <a:cs typeface="Calibri"/>
              </a:rPr>
              <a:t>индивидуальный учебный </a:t>
            </a:r>
            <a:r>
              <a:rPr sz="1350" spc="-296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план </a:t>
            </a:r>
            <a:r>
              <a:rPr sz="1350" spc="-11" dirty="0">
                <a:latin typeface="Calibri"/>
                <a:cs typeface="Calibri"/>
              </a:rPr>
              <a:t>должны содержать </a:t>
            </a:r>
            <a:r>
              <a:rPr sz="1350" spc="-8" dirty="0">
                <a:latin typeface="Calibri"/>
                <a:cs typeface="Calibri"/>
              </a:rPr>
              <a:t> </a:t>
            </a:r>
            <a:r>
              <a:rPr sz="1350" b="1" spc="-8" dirty="0">
                <a:solidFill>
                  <a:srgbClr val="C00000"/>
                </a:solidFill>
                <a:latin typeface="Calibri"/>
                <a:cs typeface="Calibri"/>
              </a:rPr>
              <a:t>минимум </a:t>
            </a:r>
            <a:r>
              <a:rPr sz="1350" b="1" dirty="0">
                <a:solidFill>
                  <a:srgbClr val="C00000"/>
                </a:solidFill>
                <a:latin typeface="Calibri"/>
                <a:cs typeface="Calibri"/>
              </a:rPr>
              <a:t>13 </a:t>
            </a:r>
            <a:r>
              <a:rPr sz="1350" b="1" spc="-8" dirty="0">
                <a:solidFill>
                  <a:srgbClr val="C00000"/>
                </a:solidFill>
                <a:latin typeface="Calibri"/>
                <a:cs typeface="Calibri"/>
              </a:rPr>
              <a:t>предметов</a:t>
            </a:r>
            <a:endParaRPr sz="1350" b="1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  <p:grpSp>
        <p:nvGrpSpPr>
          <p:cNvPr id="9" name="object 12"/>
          <p:cNvGrpSpPr/>
          <p:nvPr/>
        </p:nvGrpSpPr>
        <p:grpSpPr>
          <a:xfrm>
            <a:off x="4248532" y="1458228"/>
            <a:ext cx="3232785" cy="1247298"/>
            <a:chOff x="7469060" y="2711132"/>
            <a:chExt cx="3232785" cy="1663064"/>
          </a:xfrm>
        </p:grpSpPr>
        <p:sp>
          <p:nvSpPr>
            <p:cNvPr id="10" name="object 13"/>
            <p:cNvSpPr/>
            <p:nvPr/>
          </p:nvSpPr>
          <p:spPr>
            <a:xfrm>
              <a:off x="7482077" y="2724150"/>
              <a:ext cx="3206750" cy="1637030"/>
            </a:xfrm>
            <a:custGeom>
              <a:avLst/>
              <a:gdLst/>
              <a:ahLst/>
              <a:cxnLst/>
              <a:rect l="l" t="t" r="r" b="b"/>
              <a:pathLst>
                <a:path w="3206750" h="1637029">
                  <a:moveTo>
                    <a:pt x="2933700" y="0"/>
                  </a:moveTo>
                  <a:lnTo>
                    <a:pt x="272796" y="0"/>
                  </a:lnTo>
                  <a:lnTo>
                    <a:pt x="223770" y="4396"/>
                  </a:lnTo>
                  <a:lnTo>
                    <a:pt x="177624" y="17071"/>
                  </a:lnTo>
                  <a:lnTo>
                    <a:pt x="135128" y="37253"/>
                  </a:lnTo>
                  <a:lnTo>
                    <a:pt x="97053" y="64171"/>
                  </a:lnTo>
                  <a:lnTo>
                    <a:pt x="64171" y="97053"/>
                  </a:lnTo>
                  <a:lnTo>
                    <a:pt x="37253" y="135128"/>
                  </a:lnTo>
                  <a:lnTo>
                    <a:pt x="17071" y="177624"/>
                  </a:lnTo>
                  <a:lnTo>
                    <a:pt x="4396" y="223770"/>
                  </a:lnTo>
                  <a:lnTo>
                    <a:pt x="0" y="272796"/>
                  </a:lnTo>
                  <a:lnTo>
                    <a:pt x="0" y="1363980"/>
                  </a:lnTo>
                  <a:lnTo>
                    <a:pt x="4396" y="1413005"/>
                  </a:lnTo>
                  <a:lnTo>
                    <a:pt x="17071" y="1459151"/>
                  </a:lnTo>
                  <a:lnTo>
                    <a:pt x="37253" y="1501648"/>
                  </a:lnTo>
                  <a:lnTo>
                    <a:pt x="64171" y="1539722"/>
                  </a:lnTo>
                  <a:lnTo>
                    <a:pt x="97053" y="1572604"/>
                  </a:lnTo>
                  <a:lnTo>
                    <a:pt x="135128" y="1599522"/>
                  </a:lnTo>
                  <a:lnTo>
                    <a:pt x="177624" y="1619704"/>
                  </a:lnTo>
                  <a:lnTo>
                    <a:pt x="223770" y="1632379"/>
                  </a:lnTo>
                  <a:lnTo>
                    <a:pt x="272796" y="1636776"/>
                  </a:lnTo>
                  <a:lnTo>
                    <a:pt x="2933700" y="1636776"/>
                  </a:lnTo>
                  <a:lnTo>
                    <a:pt x="2982725" y="1632379"/>
                  </a:lnTo>
                  <a:lnTo>
                    <a:pt x="3028871" y="1619704"/>
                  </a:lnTo>
                  <a:lnTo>
                    <a:pt x="3071367" y="1599522"/>
                  </a:lnTo>
                  <a:lnTo>
                    <a:pt x="3109442" y="1572604"/>
                  </a:lnTo>
                  <a:lnTo>
                    <a:pt x="3142324" y="1539722"/>
                  </a:lnTo>
                  <a:lnTo>
                    <a:pt x="3169242" y="1501648"/>
                  </a:lnTo>
                  <a:lnTo>
                    <a:pt x="3189424" y="1459151"/>
                  </a:lnTo>
                  <a:lnTo>
                    <a:pt x="3202099" y="1413005"/>
                  </a:lnTo>
                  <a:lnTo>
                    <a:pt x="3206496" y="1363980"/>
                  </a:lnTo>
                  <a:lnTo>
                    <a:pt x="3206496" y="272796"/>
                  </a:lnTo>
                  <a:lnTo>
                    <a:pt x="3202099" y="223770"/>
                  </a:lnTo>
                  <a:lnTo>
                    <a:pt x="3189424" y="177624"/>
                  </a:lnTo>
                  <a:lnTo>
                    <a:pt x="3169242" y="135127"/>
                  </a:lnTo>
                  <a:lnTo>
                    <a:pt x="3142324" y="97053"/>
                  </a:lnTo>
                  <a:lnTo>
                    <a:pt x="3109442" y="64171"/>
                  </a:lnTo>
                  <a:lnTo>
                    <a:pt x="3071367" y="37253"/>
                  </a:lnTo>
                  <a:lnTo>
                    <a:pt x="3028871" y="17071"/>
                  </a:lnTo>
                  <a:lnTo>
                    <a:pt x="2982725" y="4396"/>
                  </a:lnTo>
                  <a:lnTo>
                    <a:pt x="2933700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sp>
          <p:nvSpPr>
            <p:cNvPr id="11" name="object 14"/>
            <p:cNvSpPr/>
            <p:nvPr/>
          </p:nvSpPr>
          <p:spPr>
            <a:xfrm>
              <a:off x="7482077" y="2724150"/>
              <a:ext cx="3206750" cy="1637030"/>
            </a:xfrm>
            <a:custGeom>
              <a:avLst/>
              <a:gdLst/>
              <a:ahLst/>
              <a:cxnLst/>
              <a:rect l="l" t="t" r="r" b="b"/>
              <a:pathLst>
                <a:path w="3206750" h="1637029">
                  <a:moveTo>
                    <a:pt x="0" y="272796"/>
                  </a:moveTo>
                  <a:lnTo>
                    <a:pt x="4396" y="223770"/>
                  </a:lnTo>
                  <a:lnTo>
                    <a:pt x="17071" y="177624"/>
                  </a:lnTo>
                  <a:lnTo>
                    <a:pt x="37253" y="135128"/>
                  </a:lnTo>
                  <a:lnTo>
                    <a:pt x="64171" y="97053"/>
                  </a:lnTo>
                  <a:lnTo>
                    <a:pt x="97053" y="64171"/>
                  </a:lnTo>
                  <a:lnTo>
                    <a:pt x="135128" y="37253"/>
                  </a:lnTo>
                  <a:lnTo>
                    <a:pt x="177624" y="17071"/>
                  </a:lnTo>
                  <a:lnTo>
                    <a:pt x="223770" y="4396"/>
                  </a:lnTo>
                  <a:lnTo>
                    <a:pt x="272796" y="0"/>
                  </a:lnTo>
                  <a:lnTo>
                    <a:pt x="2933700" y="0"/>
                  </a:lnTo>
                  <a:lnTo>
                    <a:pt x="2982725" y="4396"/>
                  </a:lnTo>
                  <a:lnTo>
                    <a:pt x="3028871" y="17071"/>
                  </a:lnTo>
                  <a:lnTo>
                    <a:pt x="3071367" y="37253"/>
                  </a:lnTo>
                  <a:lnTo>
                    <a:pt x="3109442" y="64171"/>
                  </a:lnTo>
                  <a:lnTo>
                    <a:pt x="3142324" y="97053"/>
                  </a:lnTo>
                  <a:lnTo>
                    <a:pt x="3169242" y="135127"/>
                  </a:lnTo>
                  <a:lnTo>
                    <a:pt x="3189424" y="177624"/>
                  </a:lnTo>
                  <a:lnTo>
                    <a:pt x="3202099" y="223770"/>
                  </a:lnTo>
                  <a:lnTo>
                    <a:pt x="3206496" y="272796"/>
                  </a:lnTo>
                  <a:lnTo>
                    <a:pt x="3206496" y="1363980"/>
                  </a:lnTo>
                  <a:lnTo>
                    <a:pt x="3202099" y="1413005"/>
                  </a:lnTo>
                  <a:lnTo>
                    <a:pt x="3189424" y="1459151"/>
                  </a:lnTo>
                  <a:lnTo>
                    <a:pt x="3169242" y="1501648"/>
                  </a:lnTo>
                  <a:lnTo>
                    <a:pt x="3142324" y="1539722"/>
                  </a:lnTo>
                  <a:lnTo>
                    <a:pt x="3109442" y="1572604"/>
                  </a:lnTo>
                  <a:lnTo>
                    <a:pt x="3071367" y="1599522"/>
                  </a:lnTo>
                  <a:lnTo>
                    <a:pt x="3028871" y="1619704"/>
                  </a:lnTo>
                  <a:lnTo>
                    <a:pt x="2982725" y="1632379"/>
                  </a:lnTo>
                  <a:lnTo>
                    <a:pt x="2933700" y="1636776"/>
                  </a:lnTo>
                  <a:lnTo>
                    <a:pt x="272796" y="1636776"/>
                  </a:lnTo>
                  <a:lnTo>
                    <a:pt x="223770" y="1632379"/>
                  </a:lnTo>
                  <a:lnTo>
                    <a:pt x="177624" y="1619704"/>
                  </a:lnTo>
                  <a:lnTo>
                    <a:pt x="135128" y="1599522"/>
                  </a:lnTo>
                  <a:lnTo>
                    <a:pt x="97053" y="1572604"/>
                  </a:lnTo>
                  <a:lnTo>
                    <a:pt x="64171" y="1539722"/>
                  </a:lnTo>
                  <a:lnTo>
                    <a:pt x="37253" y="1501648"/>
                  </a:lnTo>
                  <a:lnTo>
                    <a:pt x="17071" y="1459151"/>
                  </a:lnTo>
                  <a:lnTo>
                    <a:pt x="4396" y="1413005"/>
                  </a:lnTo>
                  <a:lnTo>
                    <a:pt x="0" y="1363980"/>
                  </a:lnTo>
                  <a:lnTo>
                    <a:pt x="0" y="272796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 sz="1350"/>
            </a:p>
          </p:txBody>
        </p:sp>
      </p:grpSp>
      <p:sp>
        <p:nvSpPr>
          <p:cNvPr id="12" name="object 15"/>
          <p:cNvSpPr txBox="1"/>
          <p:nvPr/>
        </p:nvSpPr>
        <p:spPr>
          <a:xfrm>
            <a:off x="4348520" y="1557126"/>
            <a:ext cx="2967673" cy="104836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77153" algn="ctr">
              <a:spcBef>
                <a:spcPts val="75"/>
              </a:spcBef>
            </a:pPr>
            <a:r>
              <a:rPr sz="1350" b="1" spc="-4" dirty="0">
                <a:solidFill>
                  <a:srgbClr val="C00000"/>
                </a:solidFill>
                <a:latin typeface="Calibri"/>
                <a:cs typeface="Calibri"/>
              </a:rPr>
              <a:t>Минимум</a:t>
            </a:r>
            <a:r>
              <a:rPr sz="1350" b="1" spc="-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350" b="1" dirty="0">
                <a:solidFill>
                  <a:srgbClr val="C00000"/>
                </a:solidFill>
                <a:latin typeface="Calibri"/>
                <a:cs typeface="Calibri"/>
              </a:rPr>
              <a:t>два</a:t>
            </a:r>
            <a:r>
              <a:rPr sz="1350" b="1" spc="-26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350" b="1" spc="-4" dirty="0">
                <a:solidFill>
                  <a:srgbClr val="C00000"/>
                </a:solidFill>
                <a:latin typeface="Calibri"/>
                <a:cs typeface="Calibri"/>
              </a:rPr>
              <a:t>предмета </a:t>
            </a:r>
            <a:r>
              <a:rPr sz="1350" b="1" spc="-296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350" spc="-8" dirty="0">
                <a:latin typeface="Calibri"/>
                <a:cs typeface="Calibri"/>
              </a:rPr>
              <a:t>должны</a:t>
            </a:r>
            <a:r>
              <a:rPr sz="1350" spc="-15" dirty="0">
                <a:latin typeface="Calibri"/>
                <a:cs typeface="Calibri"/>
              </a:rPr>
              <a:t> </a:t>
            </a:r>
            <a:r>
              <a:rPr sz="1350" spc="-4" dirty="0">
                <a:latin typeface="Calibri"/>
                <a:cs typeface="Calibri"/>
              </a:rPr>
              <a:t>изучаться</a:t>
            </a:r>
            <a:r>
              <a:rPr sz="1350" spc="15" dirty="0">
                <a:latin typeface="Calibri"/>
                <a:cs typeface="Calibri"/>
              </a:rPr>
              <a:t> </a:t>
            </a:r>
            <a:r>
              <a:rPr sz="1350" b="1" dirty="0">
                <a:solidFill>
                  <a:srgbClr val="C00000"/>
                </a:solidFill>
                <a:latin typeface="Calibri"/>
                <a:cs typeface="Calibri"/>
              </a:rPr>
              <a:t>на</a:t>
            </a:r>
          </a:p>
          <a:p>
            <a:pPr marL="9525" algn="ctr"/>
            <a:r>
              <a:rPr sz="1350" b="1" spc="-8" dirty="0">
                <a:solidFill>
                  <a:srgbClr val="C00000"/>
                </a:solidFill>
                <a:latin typeface="Calibri"/>
                <a:cs typeface="Calibri"/>
              </a:rPr>
              <a:t>углубленном</a:t>
            </a:r>
            <a:r>
              <a:rPr sz="1350" b="1" spc="-26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350" b="1" spc="-4" dirty="0">
                <a:solidFill>
                  <a:srgbClr val="C00000"/>
                </a:solidFill>
                <a:latin typeface="Calibri"/>
                <a:cs typeface="Calibri"/>
              </a:rPr>
              <a:t>уровне</a:t>
            </a:r>
            <a:r>
              <a:rPr sz="1350" spc="-4" dirty="0">
                <a:latin typeface="Calibri"/>
                <a:cs typeface="Calibri"/>
              </a:rPr>
              <a:t>.</a:t>
            </a:r>
            <a:r>
              <a:rPr sz="1350" spc="-15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Без</a:t>
            </a:r>
          </a:p>
          <a:p>
            <a:pPr marL="9525" algn="ctr"/>
            <a:r>
              <a:rPr sz="1350" dirty="0">
                <a:latin typeface="Calibri"/>
                <a:cs typeface="Calibri"/>
              </a:rPr>
              <a:t>исключения</a:t>
            </a:r>
            <a:r>
              <a:rPr sz="1350" spc="-19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для</a:t>
            </a:r>
          </a:p>
          <a:p>
            <a:pPr marL="9525" algn="ctr"/>
            <a:r>
              <a:rPr sz="1350" spc="-4" dirty="0">
                <a:latin typeface="Calibri"/>
                <a:cs typeface="Calibri"/>
              </a:rPr>
              <a:t>универсального</a:t>
            </a:r>
            <a:r>
              <a:rPr sz="1350" spc="-26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профиля</a:t>
            </a:r>
          </a:p>
        </p:txBody>
      </p:sp>
      <p:grpSp>
        <p:nvGrpSpPr>
          <p:cNvPr id="17" name="object 20"/>
          <p:cNvGrpSpPr/>
          <p:nvPr/>
        </p:nvGrpSpPr>
        <p:grpSpPr>
          <a:xfrm>
            <a:off x="8072003" y="1467992"/>
            <a:ext cx="3232785" cy="1247298"/>
            <a:chOff x="3848100" y="4517135"/>
            <a:chExt cx="3232785" cy="1663064"/>
          </a:xfrm>
        </p:grpSpPr>
        <p:sp>
          <p:nvSpPr>
            <p:cNvPr id="18" name="object 21"/>
            <p:cNvSpPr/>
            <p:nvPr/>
          </p:nvSpPr>
          <p:spPr>
            <a:xfrm>
              <a:off x="3861053" y="4530089"/>
              <a:ext cx="3206750" cy="1637030"/>
            </a:xfrm>
            <a:custGeom>
              <a:avLst/>
              <a:gdLst/>
              <a:ahLst/>
              <a:cxnLst/>
              <a:rect l="l" t="t" r="r" b="b"/>
              <a:pathLst>
                <a:path w="3206750" h="1637029">
                  <a:moveTo>
                    <a:pt x="2933700" y="0"/>
                  </a:moveTo>
                  <a:lnTo>
                    <a:pt x="272796" y="0"/>
                  </a:lnTo>
                  <a:lnTo>
                    <a:pt x="223770" y="4396"/>
                  </a:lnTo>
                  <a:lnTo>
                    <a:pt x="177624" y="17071"/>
                  </a:lnTo>
                  <a:lnTo>
                    <a:pt x="135127" y="37253"/>
                  </a:lnTo>
                  <a:lnTo>
                    <a:pt x="97053" y="64171"/>
                  </a:lnTo>
                  <a:lnTo>
                    <a:pt x="64171" y="97053"/>
                  </a:lnTo>
                  <a:lnTo>
                    <a:pt x="37253" y="135127"/>
                  </a:lnTo>
                  <a:lnTo>
                    <a:pt x="17071" y="177624"/>
                  </a:lnTo>
                  <a:lnTo>
                    <a:pt x="4396" y="223770"/>
                  </a:lnTo>
                  <a:lnTo>
                    <a:pt x="0" y="272796"/>
                  </a:lnTo>
                  <a:lnTo>
                    <a:pt x="0" y="1363980"/>
                  </a:lnTo>
                  <a:lnTo>
                    <a:pt x="4396" y="1413015"/>
                  </a:lnTo>
                  <a:lnTo>
                    <a:pt x="17071" y="1459166"/>
                  </a:lnTo>
                  <a:lnTo>
                    <a:pt x="37253" y="1501664"/>
                  </a:lnTo>
                  <a:lnTo>
                    <a:pt x="64171" y="1539738"/>
                  </a:lnTo>
                  <a:lnTo>
                    <a:pt x="97053" y="1572617"/>
                  </a:lnTo>
                  <a:lnTo>
                    <a:pt x="135128" y="1599531"/>
                  </a:lnTo>
                  <a:lnTo>
                    <a:pt x="177624" y="1619709"/>
                  </a:lnTo>
                  <a:lnTo>
                    <a:pt x="223770" y="1632380"/>
                  </a:lnTo>
                  <a:lnTo>
                    <a:pt x="272796" y="1636776"/>
                  </a:lnTo>
                  <a:lnTo>
                    <a:pt x="2933700" y="1636776"/>
                  </a:lnTo>
                  <a:lnTo>
                    <a:pt x="2982725" y="1632380"/>
                  </a:lnTo>
                  <a:lnTo>
                    <a:pt x="3028871" y="1619709"/>
                  </a:lnTo>
                  <a:lnTo>
                    <a:pt x="3071367" y="1599531"/>
                  </a:lnTo>
                  <a:lnTo>
                    <a:pt x="3109442" y="1572617"/>
                  </a:lnTo>
                  <a:lnTo>
                    <a:pt x="3142324" y="1539738"/>
                  </a:lnTo>
                  <a:lnTo>
                    <a:pt x="3169242" y="1501664"/>
                  </a:lnTo>
                  <a:lnTo>
                    <a:pt x="3189424" y="1459166"/>
                  </a:lnTo>
                  <a:lnTo>
                    <a:pt x="3202099" y="1413015"/>
                  </a:lnTo>
                  <a:lnTo>
                    <a:pt x="3206496" y="1363980"/>
                  </a:lnTo>
                  <a:lnTo>
                    <a:pt x="3206496" y="272796"/>
                  </a:lnTo>
                  <a:lnTo>
                    <a:pt x="3202099" y="223770"/>
                  </a:lnTo>
                  <a:lnTo>
                    <a:pt x="3189424" y="177624"/>
                  </a:lnTo>
                  <a:lnTo>
                    <a:pt x="3169242" y="135128"/>
                  </a:lnTo>
                  <a:lnTo>
                    <a:pt x="3142324" y="97053"/>
                  </a:lnTo>
                  <a:lnTo>
                    <a:pt x="3109442" y="64171"/>
                  </a:lnTo>
                  <a:lnTo>
                    <a:pt x="3071367" y="37253"/>
                  </a:lnTo>
                  <a:lnTo>
                    <a:pt x="3028871" y="17071"/>
                  </a:lnTo>
                  <a:lnTo>
                    <a:pt x="2982725" y="4396"/>
                  </a:lnTo>
                  <a:lnTo>
                    <a:pt x="2933700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sp>
          <p:nvSpPr>
            <p:cNvPr id="19" name="object 22"/>
            <p:cNvSpPr/>
            <p:nvPr/>
          </p:nvSpPr>
          <p:spPr>
            <a:xfrm>
              <a:off x="3861053" y="4530089"/>
              <a:ext cx="3206750" cy="1637030"/>
            </a:xfrm>
            <a:custGeom>
              <a:avLst/>
              <a:gdLst/>
              <a:ahLst/>
              <a:cxnLst/>
              <a:rect l="l" t="t" r="r" b="b"/>
              <a:pathLst>
                <a:path w="3206750" h="1637029">
                  <a:moveTo>
                    <a:pt x="0" y="272796"/>
                  </a:moveTo>
                  <a:lnTo>
                    <a:pt x="4396" y="223770"/>
                  </a:lnTo>
                  <a:lnTo>
                    <a:pt x="17071" y="177624"/>
                  </a:lnTo>
                  <a:lnTo>
                    <a:pt x="37253" y="135127"/>
                  </a:lnTo>
                  <a:lnTo>
                    <a:pt x="64171" y="97053"/>
                  </a:lnTo>
                  <a:lnTo>
                    <a:pt x="97053" y="64171"/>
                  </a:lnTo>
                  <a:lnTo>
                    <a:pt x="135127" y="37253"/>
                  </a:lnTo>
                  <a:lnTo>
                    <a:pt x="177624" y="17071"/>
                  </a:lnTo>
                  <a:lnTo>
                    <a:pt x="223770" y="4396"/>
                  </a:lnTo>
                  <a:lnTo>
                    <a:pt x="272796" y="0"/>
                  </a:lnTo>
                  <a:lnTo>
                    <a:pt x="2933700" y="0"/>
                  </a:lnTo>
                  <a:lnTo>
                    <a:pt x="2982725" y="4396"/>
                  </a:lnTo>
                  <a:lnTo>
                    <a:pt x="3028871" y="17071"/>
                  </a:lnTo>
                  <a:lnTo>
                    <a:pt x="3071367" y="37253"/>
                  </a:lnTo>
                  <a:lnTo>
                    <a:pt x="3109442" y="64171"/>
                  </a:lnTo>
                  <a:lnTo>
                    <a:pt x="3142324" y="97053"/>
                  </a:lnTo>
                  <a:lnTo>
                    <a:pt x="3169242" y="135128"/>
                  </a:lnTo>
                  <a:lnTo>
                    <a:pt x="3189424" y="177624"/>
                  </a:lnTo>
                  <a:lnTo>
                    <a:pt x="3202099" y="223770"/>
                  </a:lnTo>
                  <a:lnTo>
                    <a:pt x="3206496" y="272796"/>
                  </a:lnTo>
                  <a:lnTo>
                    <a:pt x="3206496" y="1363980"/>
                  </a:lnTo>
                  <a:lnTo>
                    <a:pt x="3202099" y="1413015"/>
                  </a:lnTo>
                  <a:lnTo>
                    <a:pt x="3189424" y="1459166"/>
                  </a:lnTo>
                  <a:lnTo>
                    <a:pt x="3169242" y="1501664"/>
                  </a:lnTo>
                  <a:lnTo>
                    <a:pt x="3142324" y="1539738"/>
                  </a:lnTo>
                  <a:lnTo>
                    <a:pt x="3109442" y="1572617"/>
                  </a:lnTo>
                  <a:lnTo>
                    <a:pt x="3071367" y="1599531"/>
                  </a:lnTo>
                  <a:lnTo>
                    <a:pt x="3028871" y="1619709"/>
                  </a:lnTo>
                  <a:lnTo>
                    <a:pt x="2982725" y="1632380"/>
                  </a:lnTo>
                  <a:lnTo>
                    <a:pt x="2933700" y="1636776"/>
                  </a:lnTo>
                  <a:lnTo>
                    <a:pt x="272796" y="1636776"/>
                  </a:lnTo>
                  <a:lnTo>
                    <a:pt x="223770" y="1632380"/>
                  </a:lnTo>
                  <a:lnTo>
                    <a:pt x="177624" y="1619709"/>
                  </a:lnTo>
                  <a:lnTo>
                    <a:pt x="135128" y="1599531"/>
                  </a:lnTo>
                  <a:lnTo>
                    <a:pt x="97053" y="1572617"/>
                  </a:lnTo>
                  <a:lnTo>
                    <a:pt x="64171" y="1539738"/>
                  </a:lnTo>
                  <a:lnTo>
                    <a:pt x="37253" y="1501664"/>
                  </a:lnTo>
                  <a:lnTo>
                    <a:pt x="17071" y="1459166"/>
                  </a:lnTo>
                  <a:lnTo>
                    <a:pt x="4396" y="1413015"/>
                  </a:lnTo>
                  <a:lnTo>
                    <a:pt x="0" y="1363980"/>
                  </a:lnTo>
                  <a:lnTo>
                    <a:pt x="0" y="272796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 sz="1350"/>
            </a:p>
          </p:txBody>
        </p:sp>
      </p:grpSp>
      <p:sp>
        <p:nvSpPr>
          <p:cNvPr id="20" name="object 23"/>
          <p:cNvSpPr txBox="1"/>
          <p:nvPr/>
        </p:nvSpPr>
        <p:spPr>
          <a:xfrm>
            <a:off x="8217867" y="1661000"/>
            <a:ext cx="2940927" cy="8406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 algn="ctr">
              <a:spcBef>
                <a:spcPts val="75"/>
              </a:spcBef>
            </a:pPr>
            <a:r>
              <a:rPr sz="1350" dirty="0">
                <a:latin typeface="Calibri"/>
                <a:cs typeface="Calibri"/>
              </a:rPr>
              <a:t>Для</a:t>
            </a:r>
            <a:r>
              <a:rPr sz="1350" spc="-34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учебных</a:t>
            </a:r>
            <a:r>
              <a:rPr sz="1350" spc="-11" dirty="0">
                <a:latin typeface="Calibri"/>
                <a:cs typeface="Calibri"/>
              </a:rPr>
              <a:t> </a:t>
            </a:r>
            <a:r>
              <a:rPr sz="1350" dirty="0">
                <a:latin typeface="Calibri"/>
                <a:cs typeface="Calibri"/>
              </a:rPr>
              <a:t>планов</a:t>
            </a:r>
            <a:r>
              <a:rPr sz="1350" spc="-23" dirty="0">
                <a:latin typeface="Calibri"/>
                <a:cs typeface="Calibri"/>
              </a:rPr>
              <a:t> </a:t>
            </a:r>
            <a:r>
              <a:rPr sz="1350" spc="-15" dirty="0">
                <a:latin typeface="Calibri"/>
                <a:cs typeface="Calibri"/>
              </a:rPr>
              <a:t>АООП </a:t>
            </a:r>
            <a:r>
              <a:rPr sz="1350" spc="-293" dirty="0">
                <a:latin typeface="Calibri"/>
                <a:cs typeface="Calibri"/>
              </a:rPr>
              <a:t> </a:t>
            </a:r>
            <a:r>
              <a:rPr sz="1350" spc="-8" dirty="0">
                <a:latin typeface="Calibri"/>
                <a:cs typeface="Calibri"/>
              </a:rPr>
              <a:t>предусмотрена</a:t>
            </a:r>
            <a:r>
              <a:rPr sz="1350" dirty="0">
                <a:latin typeface="Calibri"/>
                <a:cs typeface="Calibri"/>
              </a:rPr>
              <a:t> </a:t>
            </a:r>
            <a:r>
              <a:rPr sz="1350" spc="-4" dirty="0">
                <a:latin typeface="Calibri"/>
                <a:cs typeface="Calibri"/>
              </a:rPr>
              <a:t>замена </a:t>
            </a:r>
            <a:r>
              <a:rPr sz="1350" dirty="0">
                <a:latin typeface="Calibri"/>
                <a:cs typeface="Calibri"/>
              </a:rPr>
              <a:t> </a:t>
            </a:r>
            <a:r>
              <a:rPr sz="1350" spc="-11" dirty="0">
                <a:latin typeface="Calibri"/>
                <a:cs typeface="Calibri"/>
              </a:rPr>
              <a:t>физкультуры</a:t>
            </a:r>
            <a:r>
              <a:rPr sz="1350" dirty="0">
                <a:latin typeface="Calibri"/>
                <a:cs typeface="Calibri"/>
              </a:rPr>
              <a:t> на</a:t>
            </a:r>
            <a:r>
              <a:rPr sz="1350" spc="-8" dirty="0">
                <a:latin typeface="Calibri"/>
                <a:cs typeface="Calibri"/>
              </a:rPr>
              <a:t> предмет</a:t>
            </a:r>
            <a:endParaRPr sz="1350" dirty="0">
              <a:latin typeface="Calibri"/>
              <a:cs typeface="Calibri"/>
            </a:endParaRPr>
          </a:p>
          <a:p>
            <a:pPr marL="9525" marR="134303" algn="ctr"/>
            <a:r>
              <a:rPr sz="1350" spc="-4" dirty="0">
                <a:latin typeface="Calibri"/>
                <a:cs typeface="Calibri"/>
              </a:rPr>
              <a:t>«</a:t>
            </a:r>
            <a:r>
              <a:rPr sz="1350" b="1" spc="-4" dirty="0">
                <a:solidFill>
                  <a:srgbClr val="C00000"/>
                </a:solidFill>
                <a:latin typeface="Calibri"/>
                <a:cs typeface="Calibri"/>
              </a:rPr>
              <a:t>Адаптивная</a:t>
            </a:r>
            <a:r>
              <a:rPr sz="1350" b="1" spc="-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350" b="1" spc="-4" dirty="0">
                <a:solidFill>
                  <a:srgbClr val="C00000"/>
                </a:solidFill>
                <a:latin typeface="Calibri"/>
                <a:cs typeface="Calibri"/>
              </a:rPr>
              <a:t>физическая </a:t>
            </a:r>
            <a:r>
              <a:rPr sz="1350" b="1" spc="-293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350" b="1" spc="-15" dirty="0">
                <a:solidFill>
                  <a:srgbClr val="C00000"/>
                </a:solidFill>
                <a:latin typeface="Calibri"/>
                <a:cs typeface="Calibri"/>
              </a:rPr>
              <a:t>культура</a:t>
            </a:r>
            <a:r>
              <a:rPr sz="1350" spc="-15" dirty="0">
                <a:latin typeface="Calibri"/>
                <a:cs typeface="Calibri"/>
              </a:rPr>
              <a:t>»</a:t>
            </a:r>
            <a:endParaRPr sz="1350" dirty="0">
              <a:latin typeface="Calibri"/>
              <a:cs typeface="Calibri"/>
            </a:endParaRPr>
          </a:p>
        </p:txBody>
      </p:sp>
      <p:pic>
        <p:nvPicPr>
          <p:cNvPr id="26" name="object 3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56748" y="1324956"/>
            <a:ext cx="609600" cy="457200"/>
          </a:xfrm>
          <a:prstGeom prst="rect">
            <a:avLst/>
          </a:prstGeom>
        </p:spPr>
      </p:pic>
      <p:pic>
        <p:nvPicPr>
          <p:cNvPr id="27" name="object 3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08267" y="1402019"/>
            <a:ext cx="609600" cy="457200"/>
          </a:xfrm>
          <a:prstGeom prst="rect">
            <a:avLst/>
          </a:prstGeom>
        </p:spPr>
      </p:pic>
      <p:pic>
        <p:nvPicPr>
          <p:cNvPr id="28" name="object 3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61092" y="2826729"/>
            <a:ext cx="609600" cy="457200"/>
          </a:xfrm>
          <a:prstGeom prst="rect">
            <a:avLst/>
          </a:prstGeom>
        </p:spPr>
      </p:pic>
      <p:pic>
        <p:nvPicPr>
          <p:cNvPr id="29" name="object 3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1887" y="1328526"/>
            <a:ext cx="609600" cy="457200"/>
          </a:xfrm>
          <a:prstGeom prst="rect">
            <a:avLst/>
          </a:prstGeom>
        </p:spPr>
      </p:pic>
      <p:pic>
        <p:nvPicPr>
          <p:cNvPr id="33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 rot="5400000">
            <a:off x="5651578" y="344409"/>
            <a:ext cx="805908" cy="1210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65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8721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Каковы основные 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содержательном разделе ФГОС 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</a:t>
            </a:r>
            <a:endParaRPr lang="ru-RU" sz="3600" dirty="0"/>
          </a:p>
        </p:txBody>
      </p:sp>
      <p:sp>
        <p:nvSpPr>
          <p:cNvPr id="4" name="object 3"/>
          <p:cNvSpPr txBox="1"/>
          <p:nvPr/>
        </p:nvSpPr>
        <p:spPr>
          <a:xfrm>
            <a:off x="11817352" y="5700500"/>
            <a:ext cx="78105" cy="115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15"/>
              </a:lnSpc>
            </a:pPr>
            <a:r>
              <a:rPr sz="825" b="1" dirty="0">
                <a:solidFill>
                  <a:srgbClr val="A6A6A6"/>
                </a:solidFill>
                <a:latin typeface="Arial"/>
                <a:cs typeface="Arial"/>
              </a:rPr>
              <a:t>4</a:t>
            </a:r>
            <a:endParaRPr sz="825">
              <a:latin typeface="Arial"/>
              <a:cs typeface="Arial"/>
            </a:endParaRPr>
          </a:p>
        </p:txBody>
      </p:sp>
      <p:graphicFrame>
        <p:nvGraphicFramePr>
          <p:cNvPr id="5" name="object 9"/>
          <p:cNvGraphicFramePr>
            <a:graphicFrameLocks noGrp="1"/>
          </p:cNvGraphicFramePr>
          <p:nvPr>
            <p:extLst/>
          </p:nvPr>
        </p:nvGraphicFramePr>
        <p:xfrm>
          <a:off x="6798310" y="1844829"/>
          <a:ext cx="2656076" cy="27948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60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45688"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У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ч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е</a:t>
                      </a:r>
                      <a:r>
                        <a:rPr sz="11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б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ные</a:t>
                      </a:r>
                      <a:r>
                        <a:rPr sz="11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предметы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95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9999">
                <a:tc>
                  <a:txBody>
                    <a:bodyPr/>
                    <a:lstStyle/>
                    <a:p>
                      <a:pPr marL="491490">
                        <a:lnSpc>
                          <a:spcPts val="1465"/>
                        </a:lnSpc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6.</a:t>
                      </a:r>
                      <a:r>
                        <a:rPr sz="11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latin typeface="Arial"/>
                          <a:cs typeface="Arial"/>
                        </a:rPr>
                        <a:t>История</a:t>
                      </a:r>
                      <a:r>
                        <a:rPr sz="11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(Б,</a:t>
                      </a:r>
                      <a:r>
                        <a:rPr sz="11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У)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0000">
                <a:tc>
                  <a:txBody>
                    <a:bodyPr/>
                    <a:lstStyle/>
                    <a:p>
                      <a:pPr marR="92075" algn="r">
                        <a:lnSpc>
                          <a:spcPts val="1465"/>
                        </a:lnSpc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7.</a:t>
                      </a:r>
                      <a:r>
                        <a:rPr sz="11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5" dirty="0">
                          <a:latin typeface="Arial"/>
                          <a:cs typeface="Arial"/>
                        </a:rPr>
                        <a:t>Обществознание</a:t>
                      </a:r>
                      <a:r>
                        <a:rPr sz="1100" b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(Б,</a:t>
                      </a:r>
                      <a:r>
                        <a:rPr sz="11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У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9999">
                <a:tc>
                  <a:txBody>
                    <a:bodyPr/>
                    <a:lstStyle/>
                    <a:p>
                      <a:pPr marL="387985">
                        <a:lnSpc>
                          <a:spcPts val="1465"/>
                        </a:lnSpc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8.</a:t>
                      </a:r>
                      <a:r>
                        <a:rPr sz="11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latin typeface="Arial"/>
                          <a:cs typeface="Arial"/>
                        </a:rPr>
                        <a:t>География</a:t>
                      </a:r>
                      <a:r>
                        <a:rPr sz="11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(Б,</a:t>
                      </a:r>
                      <a:r>
                        <a:rPr sz="11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У)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9999">
                <a:tc>
                  <a:txBody>
                    <a:bodyPr/>
                    <a:lstStyle/>
                    <a:p>
                      <a:pPr marL="485140">
                        <a:lnSpc>
                          <a:spcPts val="1465"/>
                        </a:lnSpc>
                      </a:pPr>
                      <a:r>
                        <a:rPr sz="11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9.</a:t>
                      </a:r>
                      <a:r>
                        <a:rPr sz="1100" b="1" spc="-6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+Физика</a:t>
                      </a:r>
                      <a:r>
                        <a:rPr sz="11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(Б,</a:t>
                      </a:r>
                      <a:r>
                        <a:rPr sz="11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У)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DCD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0000">
                <a:tc>
                  <a:txBody>
                    <a:bodyPr/>
                    <a:lstStyle/>
                    <a:p>
                      <a:pPr marL="474345">
                        <a:lnSpc>
                          <a:spcPts val="1465"/>
                        </a:lnSpc>
                      </a:pPr>
                      <a:r>
                        <a:rPr sz="11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10.</a:t>
                      </a:r>
                      <a:r>
                        <a:rPr sz="1100" b="1" spc="-6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+Химия</a:t>
                      </a:r>
                      <a:r>
                        <a:rPr sz="11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(Б,</a:t>
                      </a:r>
                      <a:r>
                        <a:rPr sz="11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У)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DCD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0000">
                <a:tc>
                  <a:txBody>
                    <a:bodyPr/>
                    <a:lstStyle/>
                    <a:p>
                      <a:pPr marL="342265">
                        <a:lnSpc>
                          <a:spcPts val="1470"/>
                        </a:lnSpc>
                      </a:pPr>
                      <a:r>
                        <a:rPr sz="11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11.</a:t>
                      </a:r>
                      <a:r>
                        <a:rPr sz="1100" b="1" spc="-7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+Биология</a:t>
                      </a:r>
                      <a:r>
                        <a:rPr sz="1100" b="1" spc="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(Б,</a:t>
                      </a:r>
                      <a:r>
                        <a:rPr sz="11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У)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DCD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45688">
                <a:tc>
                  <a:txBody>
                    <a:bodyPr/>
                    <a:lstStyle/>
                    <a:p>
                      <a:pPr marR="106045" algn="r">
                        <a:lnSpc>
                          <a:spcPts val="1470"/>
                        </a:lnSpc>
                      </a:pPr>
                      <a:r>
                        <a:rPr sz="1100" b="1" spc="-10" dirty="0">
                          <a:latin typeface="Arial"/>
                          <a:cs typeface="Arial"/>
                        </a:rPr>
                        <a:t>12.</a:t>
                      </a:r>
                      <a:r>
                        <a:rPr sz="11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Физическая</a:t>
                      </a:r>
                      <a:r>
                        <a:rPr sz="11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35" dirty="0">
                          <a:latin typeface="Arial"/>
                          <a:cs typeface="Arial"/>
                        </a:rPr>
                        <a:t>культура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723518">
                <a:tc>
                  <a:txBody>
                    <a:bodyPr/>
                    <a:lstStyle/>
                    <a:p>
                      <a:pPr marL="73660">
                        <a:lnSpc>
                          <a:spcPts val="1560"/>
                        </a:lnSpc>
                      </a:pPr>
                      <a:r>
                        <a:rPr sz="1100" b="1" spc="-10" dirty="0">
                          <a:latin typeface="Arial"/>
                          <a:cs typeface="Arial"/>
                        </a:rPr>
                        <a:t>13.</a:t>
                      </a:r>
                      <a:r>
                        <a:rPr sz="11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 err="1" smtClean="0">
                          <a:latin typeface="Arial"/>
                          <a:cs typeface="Arial"/>
                        </a:rPr>
                        <a:t>Основы</a:t>
                      </a:r>
                      <a:r>
                        <a:rPr lang="ru-RU" sz="1100" b="1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5" dirty="0" err="1" smtClean="0">
                          <a:latin typeface="Arial"/>
                          <a:cs typeface="Arial"/>
                        </a:rPr>
                        <a:t>безопасности</a:t>
                      </a:r>
                      <a:r>
                        <a:rPr sz="1100" b="1" spc="-1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ж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изне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еяте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ь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ности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" name="object 15"/>
          <p:cNvSpPr txBox="1"/>
          <p:nvPr/>
        </p:nvSpPr>
        <p:spPr>
          <a:xfrm>
            <a:off x="3911347" y="3389567"/>
            <a:ext cx="1426845" cy="998415"/>
          </a:xfrm>
          <a:prstGeom prst="rect">
            <a:avLst/>
          </a:prstGeom>
          <a:ln w="25907">
            <a:solidFill>
              <a:srgbClr val="4F6028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7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50" dirty="0">
              <a:latin typeface="Times New Roman"/>
              <a:cs typeface="Times New Roman"/>
            </a:endParaRPr>
          </a:p>
          <a:p>
            <a:pPr>
              <a:spcBef>
                <a:spcPts val="4"/>
              </a:spcBef>
            </a:pPr>
            <a:endParaRPr sz="863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675" b="1" spc="-11" dirty="0">
                <a:latin typeface="Arial"/>
                <a:cs typeface="Arial"/>
              </a:rPr>
              <a:t>ЗАЯВЛЕНИЕ</a:t>
            </a:r>
            <a:endParaRPr sz="675" dirty="0">
              <a:latin typeface="Arial"/>
              <a:cs typeface="Arial"/>
            </a:endParaRPr>
          </a:p>
          <a:p>
            <a:pPr marL="233363" marR="224314" algn="ctr"/>
            <a:r>
              <a:rPr sz="675" b="1" dirty="0">
                <a:latin typeface="Arial"/>
                <a:cs typeface="Arial"/>
              </a:rPr>
              <a:t>о</a:t>
            </a:r>
            <a:r>
              <a:rPr sz="675" b="1" spc="-15" dirty="0">
                <a:latin typeface="Arial"/>
                <a:cs typeface="Arial"/>
              </a:rPr>
              <a:t>б</a:t>
            </a:r>
            <a:r>
              <a:rPr sz="675" b="1" spc="-53" dirty="0">
                <a:latin typeface="Arial"/>
                <a:cs typeface="Arial"/>
              </a:rPr>
              <a:t>у</a:t>
            </a:r>
            <a:r>
              <a:rPr sz="675" b="1" spc="4" dirty="0">
                <a:latin typeface="Arial"/>
                <a:cs typeface="Arial"/>
              </a:rPr>
              <a:t>ч</a:t>
            </a:r>
            <a:r>
              <a:rPr sz="675" b="1" spc="-8" dirty="0">
                <a:latin typeface="Arial"/>
                <a:cs typeface="Arial"/>
              </a:rPr>
              <a:t>а</a:t>
            </a:r>
            <a:r>
              <a:rPr sz="675" b="1" spc="-4" dirty="0">
                <a:latin typeface="Arial"/>
                <a:cs typeface="Arial"/>
              </a:rPr>
              <a:t>ю</a:t>
            </a:r>
            <a:r>
              <a:rPr sz="675" b="1" spc="-23" dirty="0">
                <a:latin typeface="Arial"/>
                <a:cs typeface="Arial"/>
              </a:rPr>
              <a:t>щ</a:t>
            </a:r>
            <a:r>
              <a:rPr sz="675" b="1" spc="-4" dirty="0">
                <a:latin typeface="Arial"/>
                <a:cs typeface="Arial"/>
              </a:rPr>
              <a:t>и</a:t>
            </a:r>
            <a:r>
              <a:rPr sz="675" b="1" dirty="0">
                <a:latin typeface="Arial"/>
                <a:cs typeface="Arial"/>
              </a:rPr>
              <a:t>х</a:t>
            </a:r>
            <a:r>
              <a:rPr sz="675" b="1" spc="-8" dirty="0">
                <a:latin typeface="Arial"/>
                <a:cs typeface="Arial"/>
              </a:rPr>
              <a:t>ся</a:t>
            </a:r>
            <a:r>
              <a:rPr sz="675" b="1" dirty="0">
                <a:latin typeface="Arial"/>
                <a:cs typeface="Arial"/>
              </a:rPr>
              <a:t>,  </a:t>
            </a:r>
            <a:r>
              <a:rPr sz="675" b="1" spc="-11" dirty="0">
                <a:latin typeface="Arial"/>
                <a:cs typeface="Arial"/>
              </a:rPr>
              <a:t>родителей</a:t>
            </a:r>
            <a:endParaRPr sz="675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675" b="1" spc="-8" dirty="0">
                <a:latin typeface="Arial"/>
                <a:cs typeface="Arial"/>
              </a:rPr>
              <a:t>несовершеннолетних</a:t>
            </a:r>
            <a:endParaRPr sz="675" dirty="0">
              <a:latin typeface="Arial"/>
              <a:cs typeface="Arial"/>
            </a:endParaRPr>
          </a:p>
          <a:p>
            <a:pPr algn="ctr">
              <a:spcBef>
                <a:spcPts val="4"/>
              </a:spcBef>
            </a:pPr>
            <a:r>
              <a:rPr sz="675" b="1" spc="-15" dirty="0">
                <a:latin typeface="Arial"/>
                <a:cs typeface="Arial"/>
              </a:rPr>
              <a:t>обучающихся</a:t>
            </a:r>
            <a:endParaRPr sz="675" dirty="0">
              <a:latin typeface="Arial"/>
              <a:cs typeface="Arial"/>
            </a:endParaRPr>
          </a:p>
        </p:txBody>
      </p:sp>
      <p:pic>
        <p:nvPicPr>
          <p:cNvPr id="16" name="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77512" y="3436750"/>
            <a:ext cx="466344" cy="346328"/>
          </a:xfrm>
          <a:prstGeom prst="rect">
            <a:avLst/>
          </a:prstGeom>
        </p:spPr>
      </p:pic>
      <p:sp>
        <p:nvSpPr>
          <p:cNvPr id="20" name="object 24"/>
          <p:cNvSpPr/>
          <p:nvPr/>
        </p:nvSpPr>
        <p:spPr>
          <a:xfrm>
            <a:off x="9906761" y="2804351"/>
            <a:ext cx="1766571" cy="508635"/>
          </a:xfrm>
          <a:custGeom>
            <a:avLst/>
            <a:gdLst/>
            <a:ahLst/>
            <a:cxnLst/>
            <a:rect l="l" t="t" r="r" b="b"/>
            <a:pathLst>
              <a:path w="1766570" h="678179">
                <a:moveTo>
                  <a:pt x="1766316" y="0"/>
                </a:moveTo>
                <a:lnTo>
                  <a:pt x="0" y="0"/>
                </a:lnTo>
                <a:lnTo>
                  <a:pt x="0" y="678179"/>
                </a:lnTo>
                <a:lnTo>
                  <a:pt x="1766316" y="678179"/>
                </a:lnTo>
                <a:lnTo>
                  <a:pt x="1766316" y="0"/>
                </a:lnTo>
                <a:close/>
              </a:path>
            </a:pathLst>
          </a:custGeom>
          <a:solidFill>
            <a:srgbClr val="DBECF4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1" name="object 25"/>
          <p:cNvSpPr txBox="1"/>
          <p:nvPr/>
        </p:nvSpPr>
        <p:spPr>
          <a:xfrm>
            <a:off x="9906761" y="2804350"/>
            <a:ext cx="1766571" cy="508312"/>
          </a:xfrm>
          <a:prstGeom prst="rect">
            <a:avLst/>
          </a:prstGeom>
          <a:ln w="25907">
            <a:solidFill>
              <a:srgbClr val="2F859C"/>
            </a:solidFill>
          </a:ln>
        </p:spPr>
        <p:txBody>
          <a:bodyPr vert="horz" wrap="square" lIns="0" tIns="476" rIns="0" bIns="0" rtlCol="0">
            <a:spAutoFit/>
          </a:bodyPr>
          <a:lstStyle/>
          <a:p>
            <a:pPr>
              <a:spcBef>
                <a:spcPts val="4"/>
              </a:spcBef>
            </a:pPr>
            <a:endParaRPr sz="13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975" spc="-4" dirty="0">
                <a:latin typeface="Calibri"/>
                <a:cs typeface="Calibri"/>
              </a:rPr>
              <a:t>-</a:t>
            </a:r>
            <a:r>
              <a:rPr sz="975" spc="-38" dirty="0">
                <a:latin typeface="Calibri"/>
                <a:cs typeface="Calibri"/>
              </a:rPr>
              <a:t> </a:t>
            </a:r>
            <a:r>
              <a:rPr sz="975" b="1" spc="-15" dirty="0">
                <a:latin typeface="Calibri"/>
                <a:cs typeface="Calibri"/>
              </a:rPr>
              <a:t>ЕСТЕСТВОЗНАНИЕ</a:t>
            </a:r>
            <a:endParaRPr sz="975" dirty="0">
              <a:latin typeface="Calibri"/>
              <a:cs typeface="Calibri"/>
            </a:endParaRPr>
          </a:p>
          <a:p>
            <a:pPr marL="2381" algn="ctr"/>
            <a:r>
              <a:rPr sz="975" spc="-4" dirty="0">
                <a:latin typeface="Calibri"/>
                <a:cs typeface="Calibri"/>
              </a:rPr>
              <a:t>-</a:t>
            </a:r>
            <a:r>
              <a:rPr sz="975" spc="-38" dirty="0">
                <a:latin typeface="Calibri"/>
                <a:cs typeface="Calibri"/>
              </a:rPr>
              <a:t> </a:t>
            </a:r>
            <a:r>
              <a:rPr sz="975" b="1" spc="-19" dirty="0">
                <a:latin typeface="Calibri"/>
                <a:cs typeface="Calibri"/>
              </a:rPr>
              <a:t>ЭКОЛОГИЯ</a:t>
            </a:r>
            <a:endParaRPr sz="975" dirty="0">
              <a:latin typeface="Calibri"/>
              <a:cs typeface="Calibri"/>
            </a:endParaRPr>
          </a:p>
        </p:txBody>
      </p:sp>
      <p:sp>
        <p:nvSpPr>
          <p:cNvPr id="22" name="object 26"/>
          <p:cNvSpPr/>
          <p:nvPr/>
        </p:nvSpPr>
        <p:spPr>
          <a:xfrm>
            <a:off x="9526144" y="2971229"/>
            <a:ext cx="141605" cy="37624"/>
          </a:xfrm>
          <a:custGeom>
            <a:avLst/>
            <a:gdLst/>
            <a:ahLst/>
            <a:cxnLst/>
            <a:rect l="l" t="t" r="r" b="b"/>
            <a:pathLst>
              <a:path w="141604" h="50164">
                <a:moveTo>
                  <a:pt x="3809" y="0"/>
                </a:moveTo>
                <a:lnTo>
                  <a:pt x="0" y="34416"/>
                </a:lnTo>
                <a:lnTo>
                  <a:pt x="137286" y="50164"/>
                </a:lnTo>
                <a:lnTo>
                  <a:pt x="141097" y="15748"/>
                </a:lnTo>
                <a:lnTo>
                  <a:pt x="3809" y="0"/>
                </a:lnTo>
                <a:close/>
              </a:path>
            </a:pathLst>
          </a:custGeom>
          <a:solidFill>
            <a:srgbClr val="2F859C">
              <a:alpha val="94900"/>
            </a:srgbClr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23" name="object 2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99447" y="2918079"/>
            <a:ext cx="161163" cy="116300"/>
          </a:xfrm>
          <a:prstGeom prst="rect">
            <a:avLst/>
          </a:prstGeom>
        </p:spPr>
      </p:pic>
      <p:sp>
        <p:nvSpPr>
          <p:cNvPr id="24" name="object 28"/>
          <p:cNvSpPr/>
          <p:nvPr/>
        </p:nvSpPr>
        <p:spPr>
          <a:xfrm>
            <a:off x="9526270" y="3145155"/>
            <a:ext cx="139700" cy="28575"/>
          </a:xfrm>
          <a:custGeom>
            <a:avLst/>
            <a:gdLst/>
            <a:ahLst/>
            <a:cxnLst/>
            <a:rect l="l" t="t" r="r" b="b"/>
            <a:pathLst>
              <a:path w="139700" h="38100">
                <a:moveTo>
                  <a:pt x="138175" y="0"/>
                </a:moveTo>
                <a:lnTo>
                  <a:pt x="0" y="3429"/>
                </a:lnTo>
                <a:lnTo>
                  <a:pt x="761" y="37973"/>
                </a:lnTo>
                <a:lnTo>
                  <a:pt x="139191" y="34544"/>
                </a:lnTo>
                <a:lnTo>
                  <a:pt x="138175" y="0"/>
                </a:lnTo>
                <a:close/>
              </a:path>
            </a:pathLst>
          </a:custGeom>
          <a:solidFill>
            <a:srgbClr val="2F859C">
              <a:alpha val="94900"/>
            </a:srgbClr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25" name="object 2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287257" y="3104389"/>
            <a:ext cx="156719" cy="116395"/>
          </a:xfrm>
          <a:prstGeom prst="rect">
            <a:avLst/>
          </a:prstGeom>
        </p:spPr>
      </p:pic>
      <p:sp>
        <p:nvSpPr>
          <p:cNvPr id="26" name="object 30"/>
          <p:cNvSpPr/>
          <p:nvPr/>
        </p:nvSpPr>
        <p:spPr>
          <a:xfrm>
            <a:off x="9750299" y="2991803"/>
            <a:ext cx="157480" cy="321469"/>
          </a:xfrm>
          <a:custGeom>
            <a:avLst/>
            <a:gdLst/>
            <a:ahLst/>
            <a:cxnLst/>
            <a:rect l="l" t="t" r="r" b="b"/>
            <a:pathLst>
              <a:path w="157479" h="428625">
                <a:moveTo>
                  <a:pt x="141859" y="409829"/>
                </a:moveTo>
                <a:lnTo>
                  <a:pt x="137160" y="375666"/>
                </a:lnTo>
                <a:lnTo>
                  <a:pt x="0" y="394462"/>
                </a:lnTo>
                <a:lnTo>
                  <a:pt x="4699" y="428371"/>
                </a:lnTo>
                <a:lnTo>
                  <a:pt x="141859" y="409829"/>
                </a:lnTo>
                <a:close/>
              </a:path>
              <a:path w="157479" h="428625">
                <a:moveTo>
                  <a:pt x="157099" y="233172"/>
                </a:moveTo>
                <a:lnTo>
                  <a:pt x="156337" y="198628"/>
                </a:lnTo>
                <a:lnTo>
                  <a:pt x="17907" y="201930"/>
                </a:lnTo>
                <a:lnTo>
                  <a:pt x="18923" y="236474"/>
                </a:lnTo>
                <a:lnTo>
                  <a:pt x="157099" y="233172"/>
                </a:lnTo>
                <a:close/>
              </a:path>
              <a:path w="157479" h="428625">
                <a:moveTo>
                  <a:pt x="157226" y="15748"/>
                </a:moveTo>
                <a:lnTo>
                  <a:pt x="19939" y="0"/>
                </a:lnTo>
                <a:lnTo>
                  <a:pt x="16002" y="34544"/>
                </a:lnTo>
                <a:lnTo>
                  <a:pt x="153416" y="50165"/>
                </a:lnTo>
                <a:lnTo>
                  <a:pt x="157226" y="15748"/>
                </a:lnTo>
                <a:close/>
              </a:path>
            </a:pathLst>
          </a:custGeom>
          <a:solidFill>
            <a:srgbClr val="2F859C">
              <a:alpha val="94900"/>
            </a:srgbClr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7" name="object 31"/>
          <p:cNvSpPr/>
          <p:nvPr/>
        </p:nvSpPr>
        <p:spPr>
          <a:xfrm>
            <a:off x="9510395" y="3298222"/>
            <a:ext cx="142240" cy="39529"/>
          </a:xfrm>
          <a:custGeom>
            <a:avLst/>
            <a:gdLst/>
            <a:ahLst/>
            <a:cxnLst/>
            <a:rect l="l" t="t" r="r" b="b"/>
            <a:pathLst>
              <a:path w="142240" h="52704">
                <a:moveTo>
                  <a:pt x="137159" y="0"/>
                </a:moveTo>
                <a:lnTo>
                  <a:pt x="0" y="18669"/>
                </a:lnTo>
                <a:lnTo>
                  <a:pt x="4699" y="52705"/>
                </a:lnTo>
                <a:lnTo>
                  <a:pt x="141858" y="33909"/>
                </a:lnTo>
                <a:lnTo>
                  <a:pt x="137159" y="0"/>
                </a:lnTo>
                <a:close/>
              </a:path>
            </a:pathLst>
          </a:custGeom>
          <a:solidFill>
            <a:srgbClr val="2F859C">
              <a:alpha val="94900"/>
            </a:srgbClr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28" name="object 3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282685" y="3277076"/>
            <a:ext cx="162433" cy="114966"/>
          </a:xfrm>
          <a:prstGeom prst="rect">
            <a:avLst/>
          </a:prstGeom>
        </p:spPr>
      </p:pic>
      <p:sp>
        <p:nvSpPr>
          <p:cNvPr id="29" name="object 33"/>
          <p:cNvSpPr txBox="1"/>
          <p:nvPr/>
        </p:nvSpPr>
        <p:spPr>
          <a:xfrm>
            <a:off x="5023866" y="2278571"/>
            <a:ext cx="1542415" cy="140904"/>
          </a:xfrm>
          <a:prstGeom prst="rect">
            <a:avLst/>
          </a:prstGeom>
          <a:solidFill>
            <a:srgbClr val="DBECF4"/>
          </a:solidFill>
          <a:ln w="25907">
            <a:solidFill>
              <a:srgbClr val="2F859C"/>
            </a:solidFill>
          </a:ln>
        </p:spPr>
        <p:txBody>
          <a:bodyPr vert="horz" wrap="square" lIns="0" tIns="25241" rIns="0" bIns="0" rtlCol="0">
            <a:spAutoFit/>
          </a:bodyPr>
          <a:lstStyle/>
          <a:p>
            <a:pPr marL="380048">
              <a:spcBef>
                <a:spcPts val="199"/>
              </a:spcBef>
            </a:pPr>
            <a:r>
              <a:rPr sz="750" b="1" spc="-4" dirty="0">
                <a:latin typeface="Arial"/>
                <a:cs typeface="Arial"/>
              </a:rPr>
              <a:t>-</a:t>
            </a:r>
            <a:r>
              <a:rPr sz="750" b="1" spc="-38" dirty="0">
                <a:latin typeface="Arial"/>
                <a:cs typeface="Arial"/>
              </a:rPr>
              <a:t> </a:t>
            </a:r>
            <a:r>
              <a:rPr sz="750" b="1" spc="-11" dirty="0">
                <a:latin typeface="Arial"/>
                <a:cs typeface="Arial"/>
              </a:rPr>
              <a:t>П</a:t>
            </a:r>
            <a:r>
              <a:rPr sz="750" b="1" spc="-19" dirty="0">
                <a:latin typeface="Arial"/>
                <a:cs typeface="Arial"/>
              </a:rPr>
              <a:t>Р</a:t>
            </a:r>
            <a:r>
              <a:rPr sz="750" b="1" spc="-41" dirty="0">
                <a:latin typeface="Arial"/>
                <a:cs typeface="Arial"/>
              </a:rPr>
              <a:t>А</a:t>
            </a:r>
            <a:r>
              <a:rPr sz="750" b="1" spc="-15" dirty="0">
                <a:latin typeface="Arial"/>
                <a:cs typeface="Arial"/>
              </a:rPr>
              <a:t>В</a:t>
            </a:r>
            <a:r>
              <a:rPr sz="750" b="1" spc="-4" dirty="0">
                <a:latin typeface="Arial"/>
                <a:cs typeface="Arial"/>
              </a:rPr>
              <a:t>О</a:t>
            </a:r>
            <a:endParaRPr sz="750" dirty="0">
              <a:latin typeface="Arial"/>
              <a:cs typeface="Arial"/>
            </a:endParaRPr>
          </a:p>
        </p:txBody>
      </p:sp>
      <p:grpSp>
        <p:nvGrpSpPr>
          <p:cNvPr id="30" name="object 34"/>
          <p:cNvGrpSpPr/>
          <p:nvPr/>
        </p:nvGrpSpPr>
        <p:grpSpPr>
          <a:xfrm>
            <a:off x="9619488" y="3737609"/>
            <a:ext cx="538480" cy="411480"/>
            <a:chOff x="9619488" y="3840479"/>
            <a:chExt cx="538480" cy="548640"/>
          </a:xfrm>
        </p:grpSpPr>
        <p:pic>
          <p:nvPicPr>
            <p:cNvPr id="31" name="object 3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619488" y="3840479"/>
              <a:ext cx="537972" cy="548640"/>
            </a:xfrm>
            <a:prstGeom prst="rect">
              <a:avLst/>
            </a:prstGeom>
          </p:spPr>
        </p:pic>
        <p:pic>
          <p:nvPicPr>
            <p:cNvPr id="32" name="object 3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857232" y="3941063"/>
              <a:ext cx="76198" cy="316992"/>
            </a:xfrm>
            <a:prstGeom prst="rect">
              <a:avLst/>
            </a:prstGeom>
          </p:spPr>
        </p:pic>
      </p:grpSp>
      <p:sp>
        <p:nvSpPr>
          <p:cNvPr id="33" name="object 37"/>
          <p:cNvSpPr txBox="1"/>
          <p:nvPr/>
        </p:nvSpPr>
        <p:spPr>
          <a:xfrm>
            <a:off x="5023866" y="2542604"/>
            <a:ext cx="1542415" cy="164949"/>
          </a:xfrm>
          <a:prstGeom prst="rect">
            <a:avLst/>
          </a:prstGeom>
          <a:solidFill>
            <a:srgbClr val="DBECF4"/>
          </a:solidFill>
          <a:ln w="28955">
            <a:solidFill>
              <a:srgbClr val="2F859C"/>
            </a:solidFill>
          </a:ln>
        </p:spPr>
        <p:txBody>
          <a:bodyPr vert="horz" wrap="square" lIns="0" tIns="14764" rIns="0" bIns="0" rtlCol="0">
            <a:spAutoFit/>
          </a:bodyPr>
          <a:lstStyle/>
          <a:p>
            <a:pPr marL="170974">
              <a:spcBef>
                <a:spcPts val="116"/>
              </a:spcBef>
            </a:pPr>
            <a:r>
              <a:rPr sz="975" spc="-4" dirty="0">
                <a:latin typeface="Calibri"/>
                <a:cs typeface="Calibri"/>
              </a:rPr>
              <a:t>-</a:t>
            </a:r>
            <a:r>
              <a:rPr sz="975" spc="131" dirty="0">
                <a:latin typeface="Calibri"/>
                <a:cs typeface="Calibri"/>
              </a:rPr>
              <a:t> </a:t>
            </a:r>
            <a:r>
              <a:rPr sz="975" b="1" spc="-11" dirty="0">
                <a:latin typeface="Calibri"/>
                <a:cs typeface="Calibri"/>
              </a:rPr>
              <a:t>ЭКОНОМИКА</a:t>
            </a:r>
            <a:endParaRPr sz="975" dirty="0">
              <a:latin typeface="Calibri"/>
              <a:cs typeface="Calibri"/>
            </a:endParaRPr>
          </a:p>
        </p:txBody>
      </p:sp>
      <p:sp>
        <p:nvSpPr>
          <p:cNvPr id="34" name="object 38"/>
          <p:cNvSpPr/>
          <p:nvPr/>
        </p:nvSpPr>
        <p:spPr>
          <a:xfrm>
            <a:off x="6573011" y="2676049"/>
            <a:ext cx="139700" cy="69533"/>
          </a:xfrm>
          <a:custGeom>
            <a:avLst/>
            <a:gdLst/>
            <a:ahLst/>
            <a:cxnLst/>
            <a:rect l="l" t="t" r="r" b="b"/>
            <a:pathLst>
              <a:path w="139700" h="92710">
                <a:moveTo>
                  <a:pt x="124079" y="0"/>
                </a:moveTo>
                <a:lnTo>
                  <a:pt x="0" y="61087"/>
                </a:lnTo>
                <a:lnTo>
                  <a:pt x="15240" y="92201"/>
                </a:lnTo>
                <a:lnTo>
                  <a:pt x="139319" y="31114"/>
                </a:lnTo>
                <a:lnTo>
                  <a:pt x="124079" y="0"/>
                </a:lnTo>
                <a:close/>
              </a:path>
            </a:pathLst>
          </a:custGeom>
          <a:solidFill>
            <a:srgbClr val="2F859C">
              <a:alpha val="94900"/>
            </a:srgbClr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35" name="object 39"/>
          <p:cNvSpPr/>
          <p:nvPr/>
        </p:nvSpPr>
        <p:spPr>
          <a:xfrm>
            <a:off x="6574156" y="2419731"/>
            <a:ext cx="141605" cy="62865"/>
          </a:xfrm>
          <a:custGeom>
            <a:avLst/>
            <a:gdLst/>
            <a:ahLst/>
            <a:cxnLst/>
            <a:rect l="l" t="t" r="r" b="b"/>
            <a:pathLst>
              <a:path w="141604" h="83819">
                <a:moveTo>
                  <a:pt x="12953" y="0"/>
                </a:moveTo>
                <a:lnTo>
                  <a:pt x="0" y="32130"/>
                </a:lnTo>
                <a:lnTo>
                  <a:pt x="128524" y="83565"/>
                </a:lnTo>
                <a:lnTo>
                  <a:pt x="141350" y="51307"/>
                </a:lnTo>
                <a:lnTo>
                  <a:pt x="12953" y="0"/>
                </a:lnTo>
                <a:close/>
              </a:path>
            </a:pathLst>
          </a:custGeom>
          <a:solidFill>
            <a:srgbClr val="2F859C">
              <a:alpha val="94900"/>
            </a:srgbClr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36" name="object 40"/>
          <p:cNvSpPr/>
          <p:nvPr/>
        </p:nvSpPr>
        <p:spPr>
          <a:xfrm>
            <a:off x="6790183" y="2473548"/>
            <a:ext cx="241935" cy="192881"/>
          </a:xfrm>
          <a:custGeom>
            <a:avLst/>
            <a:gdLst/>
            <a:ahLst/>
            <a:cxnLst/>
            <a:rect l="l" t="t" r="r" b="b"/>
            <a:pathLst>
              <a:path w="241934" h="257175">
                <a:moveTo>
                  <a:pt x="139319" y="194183"/>
                </a:moveTo>
                <a:lnTo>
                  <a:pt x="124079" y="163068"/>
                </a:lnTo>
                <a:lnTo>
                  <a:pt x="0" y="224155"/>
                </a:lnTo>
                <a:lnTo>
                  <a:pt x="15240" y="255143"/>
                </a:lnTo>
                <a:lnTo>
                  <a:pt x="139319" y="194183"/>
                </a:lnTo>
                <a:close/>
              </a:path>
              <a:path w="241934" h="257175">
                <a:moveTo>
                  <a:pt x="149987" y="69469"/>
                </a:moveTo>
                <a:lnTo>
                  <a:pt x="21590" y="18161"/>
                </a:lnTo>
                <a:lnTo>
                  <a:pt x="8890" y="50292"/>
                </a:lnTo>
                <a:lnTo>
                  <a:pt x="137287" y="101600"/>
                </a:lnTo>
                <a:lnTo>
                  <a:pt x="149987" y="69469"/>
                </a:lnTo>
                <a:close/>
              </a:path>
              <a:path w="241934" h="257175">
                <a:moveTo>
                  <a:pt x="241427" y="124587"/>
                </a:moveTo>
                <a:lnTo>
                  <a:pt x="149352" y="6477"/>
                </a:lnTo>
                <a:lnTo>
                  <a:pt x="144145" y="2032"/>
                </a:lnTo>
                <a:lnTo>
                  <a:pt x="137795" y="0"/>
                </a:lnTo>
                <a:lnTo>
                  <a:pt x="131191" y="381"/>
                </a:lnTo>
                <a:lnTo>
                  <a:pt x="124968" y="3429"/>
                </a:lnTo>
                <a:lnTo>
                  <a:pt x="120523" y="8636"/>
                </a:lnTo>
                <a:lnTo>
                  <a:pt x="118491" y="14986"/>
                </a:lnTo>
                <a:lnTo>
                  <a:pt x="118999" y="21590"/>
                </a:lnTo>
                <a:lnTo>
                  <a:pt x="122047" y="27813"/>
                </a:lnTo>
                <a:lnTo>
                  <a:pt x="177673" y="99060"/>
                </a:lnTo>
                <a:lnTo>
                  <a:pt x="88265" y="112522"/>
                </a:lnTo>
                <a:lnTo>
                  <a:pt x="81788" y="114808"/>
                </a:lnTo>
                <a:lnTo>
                  <a:pt x="76962" y="119380"/>
                </a:lnTo>
                <a:lnTo>
                  <a:pt x="74041" y="125349"/>
                </a:lnTo>
                <a:lnTo>
                  <a:pt x="73914" y="129032"/>
                </a:lnTo>
                <a:lnTo>
                  <a:pt x="73660" y="130048"/>
                </a:lnTo>
                <a:lnTo>
                  <a:pt x="73787" y="132207"/>
                </a:lnTo>
                <a:lnTo>
                  <a:pt x="74041" y="132969"/>
                </a:lnTo>
                <a:lnTo>
                  <a:pt x="179832" y="154940"/>
                </a:lnTo>
                <a:lnTo>
                  <a:pt x="129921" y="230378"/>
                </a:lnTo>
                <a:lnTo>
                  <a:pt x="127254" y="236728"/>
                </a:lnTo>
                <a:lnTo>
                  <a:pt x="127254" y="243332"/>
                </a:lnTo>
                <a:lnTo>
                  <a:pt x="129794" y="249555"/>
                </a:lnTo>
                <a:lnTo>
                  <a:pt x="134747" y="254381"/>
                </a:lnTo>
                <a:lnTo>
                  <a:pt x="141097" y="256921"/>
                </a:lnTo>
                <a:lnTo>
                  <a:pt x="147701" y="256794"/>
                </a:lnTo>
                <a:lnTo>
                  <a:pt x="153797" y="254254"/>
                </a:lnTo>
                <a:lnTo>
                  <a:pt x="158623" y="249428"/>
                </a:lnTo>
                <a:lnTo>
                  <a:pt x="241427" y="124587"/>
                </a:lnTo>
                <a:close/>
              </a:path>
            </a:pathLst>
          </a:custGeom>
          <a:solidFill>
            <a:srgbClr val="2F859C">
              <a:alpha val="94900"/>
            </a:srgbClr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37" name="object 41"/>
          <p:cNvSpPr txBox="1"/>
          <p:nvPr/>
        </p:nvSpPr>
        <p:spPr>
          <a:xfrm>
            <a:off x="5016247" y="2859214"/>
            <a:ext cx="1542415" cy="165430"/>
          </a:xfrm>
          <a:prstGeom prst="rect">
            <a:avLst/>
          </a:prstGeom>
          <a:solidFill>
            <a:srgbClr val="DBECF4"/>
          </a:solidFill>
          <a:ln w="28955">
            <a:solidFill>
              <a:srgbClr val="2F859C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143828">
              <a:spcBef>
                <a:spcPts val="120"/>
              </a:spcBef>
            </a:pPr>
            <a:r>
              <a:rPr sz="975" spc="-4" dirty="0">
                <a:latin typeface="Calibri"/>
                <a:cs typeface="Calibri"/>
              </a:rPr>
              <a:t>-</a:t>
            </a:r>
            <a:r>
              <a:rPr sz="975" spc="150" dirty="0">
                <a:latin typeface="Calibri"/>
                <a:cs typeface="Calibri"/>
              </a:rPr>
              <a:t> </a:t>
            </a:r>
            <a:r>
              <a:rPr sz="975" b="1" spc="-19" dirty="0">
                <a:latin typeface="Calibri"/>
                <a:cs typeface="Calibri"/>
              </a:rPr>
              <a:t>АСТРОНОМИЯ</a:t>
            </a:r>
            <a:endParaRPr sz="975" dirty="0">
              <a:latin typeface="Calibri"/>
              <a:cs typeface="Calibri"/>
            </a:endParaRPr>
          </a:p>
        </p:txBody>
      </p:sp>
      <p:sp>
        <p:nvSpPr>
          <p:cNvPr id="38" name="object 42"/>
          <p:cNvSpPr/>
          <p:nvPr/>
        </p:nvSpPr>
        <p:spPr>
          <a:xfrm>
            <a:off x="6557771" y="2947321"/>
            <a:ext cx="138431" cy="27146"/>
          </a:xfrm>
          <a:custGeom>
            <a:avLst/>
            <a:gdLst/>
            <a:ahLst/>
            <a:cxnLst/>
            <a:rect l="l" t="t" r="r" b="b"/>
            <a:pathLst>
              <a:path w="138429" h="36194">
                <a:moveTo>
                  <a:pt x="253" y="0"/>
                </a:moveTo>
                <a:lnTo>
                  <a:pt x="0" y="34543"/>
                </a:lnTo>
                <a:lnTo>
                  <a:pt x="138049" y="35813"/>
                </a:lnTo>
                <a:lnTo>
                  <a:pt x="138429" y="1269"/>
                </a:lnTo>
                <a:lnTo>
                  <a:pt x="253" y="0"/>
                </a:lnTo>
                <a:close/>
              </a:path>
            </a:pathLst>
          </a:custGeom>
          <a:solidFill>
            <a:srgbClr val="2F859C">
              <a:alpha val="94900"/>
            </a:srgbClr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39" name="object 4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799582" y="2904364"/>
            <a:ext cx="210439" cy="116395"/>
          </a:xfrm>
          <a:prstGeom prst="rect">
            <a:avLst/>
          </a:prstGeom>
        </p:spPr>
      </p:pic>
      <p:sp>
        <p:nvSpPr>
          <p:cNvPr id="40" name="object 44"/>
          <p:cNvSpPr txBox="1"/>
          <p:nvPr/>
        </p:nvSpPr>
        <p:spPr>
          <a:xfrm>
            <a:off x="9906761" y="2343722"/>
            <a:ext cx="1766571" cy="141385"/>
          </a:xfrm>
          <a:prstGeom prst="rect">
            <a:avLst/>
          </a:prstGeom>
          <a:solidFill>
            <a:srgbClr val="DBECF4"/>
          </a:solidFill>
          <a:ln w="25907">
            <a:solidFill>
              <a:srgbClr val="2F859C"/>
            </a:solidFill>
          </a:ln>
        </p:spPr>
        <p:txBody>
          <a:bodyPr vert="horz" wrap="square" lIns="0" tIns="25718" rIns="0" bIns="0" rtlCol="0">
            <a:spAutoFit/>
          </a:bodyPr>
          <a:lstStyle/>
          <a:p>
            <a:pPr marL="230505">
              <a:spcBef>
                <a:spcPts val="203"/>
              </a:spcBef>
            </a:pPr>
            <a:r>
              <a:rPr sz="750" b="1" spc="-4" dirty="0">
                <a:latin typeface="Arial"/>
                <a:cs typeface="Arial"/>
              </a:rPr>
              <a:t>-</a:t>
            </a:r>
            <a:r>
              <a:rPr sz="750" b="1" spc="-38" dirty="0">
                <a:latin typeface="Arial"/>
                <a:cs typeface="Arial"/>
              </a:rPr>
              <a:t> </a:t>
            </a:r>
            <a:r>
              <a:rPr sz="750" b="1" spc="-8" dirty="0">
                <a:latin typeface="Arial"/>
                <a:cs typeface="Arial"/>
              </a:rPr>
              <a:t>РОССИЯ</a:t>
            </a:r>
            <a:r>
              <a:rPr sz="750" b="1" spc="-38" dirty="0">
                <a:latin typeface="Arial"/>
                <a:cs typeface="Arial"/>
              </a:rPr>
              <a:t> </a:t>
            </a:r>
            <a:r>
              <a:rPr sz="750" b="1" spc="-4" dirty="0">
                <a:latin typeface="Arial"/>
                <a:cs typeface="Arial"/>
              </a:rPr>
              <a:t>В</a:t>
            </a:r>
            <a:r>
              <a:rPr sz="750" b="1" spc="-23" dirty="0">
                <a:latin typeface="Arial"/>
                <a:cs typeface="Arial"/>
              </a:rPr>
              <a:t> </a:t>
            </a:r>
            <a:r>
              <a:rPr sz="750" b="1" dirty="0">
                <a:latin typeface="Arial"/>
                <a:cs typeface="Arial"/>
              </a:rPr>
              <a:t>МИРЕ</a:t>
            </a:r>
            <a:endParaRPr sz="750">
              <a:latin typeface="Arial"/>
              <a:cs typeface="Arial"/>
            </a:endParaRPr>
          </a:p>
        </p:txBody>
      </p:sp>
      <p:pic>
        <p:nvPicPr>
          <p:cNvPr id="41" name="object 4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273540" y="2323719"/>
            <a:ext cx="162432" cy="115348"/>
          </a:xfrm>
          <a:prstGeom prst="rect">
            <a:avLst/>
          </a:prstGeom>
        </p:spPr>
      </p:pic>
      <p:pic>
        <p:nvPicPr>
          <p:cNvPr id="42" name="object 4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293732" y="2485740"/>
            <a:ext cx="166877" cy="112109"/>
          </a:xfrm>
          <a:prstGeom prst="rect">
            <a:avLst/>
          </a:prstGeom>
        </p:spPr>
      </p:pic>
      <p:sp>
        <p:nvSpPr>
          <p:cNvPr id="43" name="object 47"/>
          <p:cNvSpPr/>
          <p:nvPr/>
        </p:nvSpPr>
        <p:spPr>
          <a:xfrm>
            <a:off x="9527285" y="2380774"/>
            <a:ext cx="142240" cy="40005"/>
          </a:xfrm>
          <a:custGeom>
            <a:avLst/>
            <a:gdLst/>
            <a:ahLst/>
            <a:cxnLst/>
            <a:rect l="l" t="t" r="r" b="b"/>
            <a:pathLst>
              <a:path w="142240" h="53339">
                <a:moveTo>
                  <a:pt x="4572" y="0"/>
                </a:moveTo>
                <a:lnTo>
                  <a:pt x="0" y="34162"/>
                </a:lnTo>
                <a:lnTo>
                  <a:pt x="137160" y="52832"/>
                </a:lnTo>
                <a:lnTo>
                  <a:pt x="141732" y="18669"/>
                </a:lnTo>
                <a:lnTo>
                  <a:pt x="4572" y="0"/>
                </a:lnTo>
                <a:close/>
              </a:path>
            </a:pathLst>
          </a:custGeom>
          <a:solidFill>
            <a:srgbClr val="2F859C">
              <a:alpha val="94900"/>
            </a:srgbClr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44" name="object 48"/>
          <p:cNvSpPr/>
          <p:nvPr/>
        </p:nvSpPr>
        <p:spPr>
          <a:xfrm>
            <a:off x="9537573" y="2472595"/>
            <a:ext cx="142875" cy="55245"/>
          </a:xfrm>
          <a:custGeom>
            <a:avLst/>
            <a:gdLst/>
            <a:ahLst/>
            <a:cxnLst/>
            <a:rect l="l" t="t" r="r" b="b"/>
            <a:pathLst>
              <a:path w="142875" h="73660">
                <a:moveTo>
                  <a:pt x="132333" y="0"/>
                </a:moveTo>
                <a:lnTo>
                  <a:pt x="0" y="40259"/>
                </a:lnTo>
                <a:lnTo>
                  <a:pt x="10159" y="73279"/>
                </a:lnTo>
                <a:lnTo>
                  <a:pt x="142494" y="32893"/>
                </a:lnTo>
                <a:lnTo>
                  <a:pt x="132333" y="0"/>
                </a:lnTo>
                <a:close/>
              </a:path>
            </a:pathLst>
          </a:custGeom>
          <a:solidFill>
            <a:srgbClr val="2F859C">
              <a:alpha val="94900"/>
            </a:srgbClr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45" name="object 4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767190" y="2405255"/>
            <a:ext cx="144525" cy="69437"/>
          </a:xfrm>
          <a:prstGeom prst="rect">
            <a:avLst/>
          </a:prstGeom>
        </p:spPr>
      </p:pic>
      <p:grpSp>
        <p:nvGrpSpPr>
          <p:cNvPr id="46" name="object 50"/>
          <p:cNvGrpSpPr/>
          <p:nvPr/>
        </p:nvGrpSpPr>
        <p:grpSpPr>
          <a:xfrm>
            <a:off x="3793115" y="4992053"/>
            <a:ext cx="6068695" cy="427673"/>
            <a:chOff x="3829748" y="5614352"/>
            <a:chExt cx="6068695" cy="570230"/>
          </a:xfrm>
        </p:grpSpPr>
        <p:sp>
          <p:nvSpPr>
            <p:cNvPr id="47" name="object 51"/>
            <p:cNvSpPr/>
            <p:nvPr/>
          </p:nvSpPr>
          <p:spPr>
            <a:xfrm>
              <a:off x="3842003" y="5626608"/>
              <a:ext cx="6042660" cy="544195"/>
            </a:xfrm>
            <a:custGeom>
              <a:avLst/>
              <a:gdLst/>
              <a:ahLst/>
              <a:cxnLst/>
              <a:rect l="l" t="t" r="r" b="b"/>
              <a:pathLst>
                <a:path w="6042659" h="544195">
                  <a:moveTo>
                    <a:pt x="6042406" y="0"/>
                  </a:moveTo>
                  <a:lnTo>
                    <a:pt x="0" y="0"/>
                  </a:lnTo>
                  <a:lnTo>
                    <a:pt x="0" y="544068"/>
                  </a:lnTo>
                  <a:lnTo>
                    <a:pt x="6042406" y="544068"/>
                  </a:lnTo>
                  <a:lnTo>
                    <a:pt x="60424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sp>
          <p:nvSpPr>
            <p:cNvPr id="48" name="object 52"/>
            <p:cNvSpPr/>
            <p:nvPr/>
          </p:nvSpPr>
          <p:spPr>
            <a:xfrm>
              <a:off x="3842765" y="5627370"/>
              <a:ext cx="6042660" cy="544195"/>
            </a:xfrm>
            <a:custGeom>
              <a:avLst/>
              <a:gdLst/>
              <a:ahLst/>
              <a:cxnLst/>
              <a:rect l="l" t="t" r="r" b="b"/>
              <a:pathLst>
                <a:path w="6042659" h="544195">
                  <a:moveTo>
                    <a:pt x="0" y="544067"/>
                  </a:moveTo>
                  <a:lnTo>
                    <a:pt x="6042405" y="544067"/>
                  </a:lnTo>
                  <a:lnTo>
                    <a:pt x="6042405" y="0"/>
                  </a:lnTo>
                  <a:lnTo>
                    <a:pt x="0" y="0"/>
                  </a:lnTo>
                  <a:lnTo>
                    <a:pt x="0" y="544067"/>
                  </a:lnTo>
                  <a:close/>
                </a:path>
              </a:pathLst>
            </a:custGeom>
            <a:ln w="25907">
              <a:solidFill>
                <a:srgbClr val="4F81BB"/>
              </a:solidFill>
            </a:ln>
          </p:spPr>
          <p:txBody>
            <a:bodyPr wrap="square" lIns="0" tIns="0" rIns="0" bIns="0" rtlCol="0"/>
            <a:lstStyle/>
            <a:p>
              <a:endParaRPr sz="1350"/>
            </a:p>
          </p:txBody>
        </p:sp>
      </p:grpSp>
      <p:sp>
        <p:nvSpPr>
          <p:cNvPr id="49" name="object 53"/>
          <p:cNvSpPr txBox="1"/>
          <p:nvPr/>
        </p:nvSpPr>
        <p:spPr>
          <a:xfrm>
            <a:off x="4195065" y="5167809"/>
            <a:ext cx="5555233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</a:pPr>
            <a:r>
              <a:rPr sz="1350" b="1" spc="-8" dirty="0">
                <a:solidFill>
                  <a:srgbClr val="402F52"/>
                </a:solidFill>
                <a:latin typeface="Calibri"/>
                <a:cs typeface="Calibri"/>
              </a:rPr>
              <a:t>РЕАЛИЗАЦИЯ</a:t>
            </a:r>
            <a:r>
              <a:rPr sz="1350" b="1" spc="-45" dirty="0">
                <a:solidFill>
                  <a:srgbClr val="402F52"/>
                </a:solidFill>
                <a:latin typeface="Calibri"/>
                <a:cs typeface="Calibri"/>
              </a:rPr>
              <a:t> </a:t>
            </a:r>
            <a:r>
              <a:rPr lang="ru-RU" sz="1350" b="1" spc="-45" dirty="0" smtClean="0">
                <a:solidFill>
                  <a:srgbClr val="402F52"/>
                </a:solidFill>
                <a:latin typeface="Calibri"/>
                <a:cs typeface="Calibri"/>
              </a:rPr>
              <a:t>Ф</a:t>
            </a:r>
            <a:r>
              <a:rPr sz="1350" b="1" spc="-4" dirty="0" smtClean="0">
                <a:solidFill>
                  <a:srgbClr val="402F52"/>
                </a:solidFill>
                <a:latin typeface="Calibri"/>
                <a:cs typeface="Calibri"/>
              </a:rPr>
              <a:t>ОП </a:t>
            </a:r>
            <a:r>
              <a:rPr sz="1350" b="1" spc="-8" dirty="0">
                <a:solidFill>
                  <a:srgbClr val="402F52"/>
                </a:solidFill>
                <a:latin typeface="Calibri"/>
                <a:cs typeface="Calibri"/>
              </a:rPr>
              <a:t>СОО</a:t>
            </a:r>
            <a:r>
              <a:rPr sz="1350" b="1" spc="-15" dirty="0">
                <a:solidFill>
                  <a:srgbClr val="402F52"/>
                </a:solidFill>
                <a:latin typeface="Calibri"/>
                <a:cs typeface="Calibri"/>
              </a:rPr>
              <a:t> </a:t>
            </a:r>
            <a:r>
              <a:rPr sz="1350" b="1" dirty="0">
                <a:solidFill>
                  <a:srgbClr val="402F52"/>
                </a:solidFill>
                <a:latin typeface="Calibri"/>
                <a:cs typeface="Calibri"/>
              </a:rPr>
              <a:t>– </a:t>
            </a:r>
            <a:r>
              <a:rPr sz="135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С</a:t>
            </a:r>
            <a:r>
              <a:rPr sz="1350" b="1" u="heavy" spc="-4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35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1</a:t>
            </a:r>
            <a:r>
              <a:rPr sz="1350" b="1" u="heavy" spc="-4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350" b="1" u="heavy" spc="-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СЕНТЯБРЯ</a:t>
            </a:r>
            <a:r>
              <a:rPr sz="1350" b="1" u="heavy" spc="19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350" b="1" u="heavy" spc="-4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2023</a:t>
            </a:r>
            <a:r>
              <a:rPr sz="1350" b="1" u="heavy" spc="-11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350" b="1" u="heavy" spc="-56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г.</a:t>
            </a:r>
            <a:r>
              <a:rPr sz="1350" b="1" u="heavy" spc="15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350" b="1" u="heavy" spc="-4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10</a:t>
            </a:r>
            <a:r>
              <a:rPr sz="1350" b="1" u="heavy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1350" b="1" u="heavy" spc="-4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класс</a:t>
            </a:r>
            <a:endParaRPr sz="1350" dirty="0">
              <a:latin typeface="Calibri"/>
              <a:cs typeface="Calibri"/>
            </a:endParaRPr>
          </a:p>
        </p:txBody>
      </p:sp>
      <p:pic>
        <p:nvPicPr>
          <p:cNvPr id="50" name="object 54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864864" y="4855464"/>
            <a:ext cx="612648" cy="445770"/>
          </a:xfrm>
          <a:prstGeom prst="rect">
            <a:avLst/>
          </a:prstGeom>
        </p:spPr>
      </p:pic>
      <p:sp>
        <p:nvSpPr>
          <p:cNvPr id="51" name="object 58"/>
          <p:cNvSpPr txBox="1"/>
          <p:nvPr/>
        </p:nvSpPr>
        <p:spPr>
          <a:xfrm>
            <a:off x="10045699" y="3829622"/>
            <a:ext cx="1849756" cy="1442126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 marL="9525" marR="3810" algn="ctr">
              <a:lnSpc>
                <a:spcPct val="101800"/>
              </a:lnSpc>
              <a:spcBef>
                <a:spcPts val="45"/>
              </a:spcBef>
            </a:pPr>
            <a:r>
              <a:rPr sz="1350" spc="-19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</a:t>
            </a:r>
            <a:r>
              <a:rPr sz="1350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50" spc="-8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</a:t>
            </a:r>
            <a:r>
              <a:rPr sz="1350" spc="-4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50"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1350" spc="-1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sz="1350" spc="-1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sz="1350"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sz="1350" spc="-8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sz="1350" spc="-1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r>
              <a:rPr sz="1350" spc="-4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1350" spc="-1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хс</a:t>
            </a:r>
            <a:r>
              <a:rPr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1350" spc="-1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электронными</a:t>
            </a:r>
            <a:r>
              <a:rPr sz="1350" spc="-1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50" spc="-296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350" spc="-8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учебниками</a:t>
            </a:r>
            <a:r>
              <a:rPr sz="1350" spc="-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350" spc="-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spc="-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предметам, не входящим в список экзаменов ГИА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object 61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433573" y="5142358"/>
            <a:ext cx="509015" cy="380619"/>
          </a:xfrm>
          <a:prstGeom prst="rect">
            <a:avLst/>
          </a:prstGeom>
        </p:spPr>
      </p:pic>
      <p:pic>
        <p:nvPicPr>
          <p:cNvPr id="55" name="object 6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54553" y="5199507"/>
            <a:ext cx="74675" cy="237744"/>
          </a:xfrm>
          <a:prstGeom prst="rect">
            <a:avLst/>
          </a:prstGeom>
        </p:spPr>
      </p:pic>
      <p:graphicFrame>
        <p:nvGraphicFramePr>
          <p:cNvPr id="56" name="object 8"/>
          <p:cNvGraphicFramePr>
            <a:graphicFrameLocks noGrp="1"/>
          </p:cNvGraphicFramePr>
          <p:nvPr>
            <p:extLst/>
          </p:nvPr>
        </p:nvGraphicFramePr>
        <p:xfrm>
          <a:off x="275545" y="1834861"/>
          <a:ext cx="3379008" cy="33708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63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26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1192">
                <a:tc>
                  <a:txBody>
                    <a:bodyPr/>
                    <a:lstStyle/>
                    <a:p>
                      <a:pPr marL="573405">
                        <a:lnSpc>
                          <a:spcPts val="1465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Учебны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е</a:t>
                      </a:r>
                      <a:r>
                        <a:rPr sz="12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предметы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B"/>
                    </a:solidFill>
                  </a:tcPr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0883">
                <a:tc>
                  <a:txBody>
                    <a:bodyPr/>
                    <a:lstStyle/>
                    <a:p>
                      <a:pPr marL="321310">
                        <a:lnSpc>
                          <a:spcPts val="1465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1.</a:t>
                      </a:r>
                      <a:r>
                        <a:rPr sz="12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Русский</a:t>
                      </a:r>
                      <a:r>
                        <a:rPr sz="12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язык</a:t>
                      </a:r>
                      <a:r>
                        <a:rPr sz="12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Б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0788">
                <a:tc>
                  <a:txBody>
                    <a:bodyPr/>
                    <a:lstStyle/>
                    <a:p>
                      <a:pPr marL="306070">
                        <a:lnSpc>
                          <a:spcPts val="1465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2.</a:t>
                      </a:r>
                      <a:r>
                        <a:rPr sz="12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Литература</a:t>
                      </a:r>
                      <a:r>
                        <a:rPr sz="1200" b="1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(Б,</a:t>
                      </a:r>
                      <a:r>
                        <a:rPr sz="12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У)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08424">
                <a:tc>
                  <a:txBody>
                    <a:bodyPr/>
                    <a:lstStyle/>
                    <a:p>
                      <a:pPr marL="3175" algn="ctr">
                        <a:lnSpc>
                          <a:spcPts val="1550"/>
                        </a:lnSpc>
                      </a:pPr>
                      <a:r>
                        <a:rPr sz="1200" b="1" spc="-15" dirty="0">
                          <a:latin typeface="Arial"/>
                          <a:cs typeface="Arial"/>
                        </a:rPr>
                        <a:t>Родной</a:t>
                      </a:r>
                      <a:r>
                        <a:rPr sz="12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язык</a:t>
                      </a:r>
                      <a:r>
                        <a:rPr sz="12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(или)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 marL="396875" marR="381635" indent="-635" algn="ctr">
                        <a:lnSpc>
                          <a:spcPct val="106500"/>
                        </a:lnSpc>
                        <a:spcBef>
                          <a:spcPts val="40"/>
                        </a:spcBef>
                      </a:pPr>
                      <a:r>
                        <a:rPr sz="1200" b="1" spc="-20" dirty="0">
                          <a:latin typeface="Arial"/>
                          <a:cs typeface="Arial"/>
                        </a:rPr>
                        <a:t>государственный</a:t>
                      </a:r>
                      <a:r>
                        <a:rPr sz="1200" b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язык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республики Российской </a:t>
                      </a:r>
                      <a:r>
                        <a:rPr sz="1200" b="1" spc="-3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Федерации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E2B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8027">
                <a:tc>
                  <a:txBody>
                    <a:bodyPr/>
                    <a:lstStyle/>
                    <a:p>
                      <a:pPr marL="590550">
                        <a:lnSpc>
                          <a:spcPts val="1470"/>
                        </a:lnSpc>
                      </a:pPr>
                      <a:r>
                        <a:rPr sz="1200" b="1" spc="-15" dirty="0">
                          <a:latin typeface="Arial"/>
                          <a:cs typeface="Arial"/>
                        </a:rPr>
                        <a:t>Родная</a:t>
                      </a:r>
                      <a:r>
                        <a:rPr sz="12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литература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E2B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62938">
                <a:tc>
                  <a:txBody>
                    <a:bodyPr/>
                    <a:lstStyle/>
                    <a:p>
                      <a:pPr marL="225425">
                        <a:lnSpc>
                          <a:spcPts val="1540"/>
                        </a:lnSpc>
                      </a:pPr>
                      <a:r>
                        <a:rPr sz="1200" b="1" spc="-15" dirty="0">
                          <a:latin typeface="Arial"/>
                          <a:cs typeface="Arial"/>
                        </a:rPr>
                        <a:t>Второй</a:t>
                      </a:r>
                      <a:r>
                        <a:rPr sz="12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иностранный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язык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E2B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222250">
                        <a:lnSpc>
                          <a:spcPts val="154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3.</a:t>
                      </a:r>
                      <a:r>
                        <a:rPr sz="12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Иностранный</a:t>
                      </a:r>
                      <a:r>
                        <a:rPr sz="12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язык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(Б,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У)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18027">
                <a:tc>
                  <a:txBody>
                    <a:bodyPr/>
                    <a:lstStyle/>
                    <a:p>
                      <a:pPr marL="295275">
                        <a:lnSpc>
                          <a:spcPts val="147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4.</a:t>
                      </a:r>
                      <a:r>
                        <a:rPr sz="12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Математика</a:t>
                      </a:r>
                      <a:r>
                        <a:rPr sz="12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(Б,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У)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69877">
                <a:tc>
                  <a:txBody>
                    <a:bodyPr/>
                    <a:lstStyle/>
                    <a:p>
                      <a:pPr marL="210185">
                        <a:lnSpc>
                          <a:spcPts val="147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5.</a:t>
                      </a:r>
                      <a:r>
                        <a:rPr sz="12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Информатика</a:t>
                      </a:r>
                      <a:r>
                        <a:rPr sz="12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(Б,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У)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62" name="object 6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945394" y="3738960"/>
            <a:ext cx="74675" cy="237744"/>
          </a:xfrm>
          <a:prstGeom prst="rect">
            <a:avLst/>
          </a:prstGeom>
        </p:spPr>
      </p:pic>
      <p:cxnSp>
        <p:nvCxnSpPr>
          <p:cNvPr id="64" name="Прямая со стрелкой 63"/>
          <p:cNvCxnSpPr>
            <a:endCxn id="11" idx="1"/>
          </p:cNvCxnSpPr>
          <p:nvPr/>
        </p:nvCxnSpPr>
        <p:spPr>
          <a:xfrm>
            <a:off x="3311691" y="3501008"/>
            <a:ext cx="599656" cy="387766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V="1">
            <a:off x="3311691" y="4050794"/>
            <a:ext cx="599656" cy="242303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3311691" y="3943349"/>
            <a:ext cx="630896" cy="33355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object 2"/>
          <p:cNvPicPr/>
          <p:nvPr/>
        </p:nvPicPr>
        <p:blipFill>
          <a:blip r:embed="rId14" cstate="print"/>
          <a:stretch>
            <a:fillRect/>
          </a:stretch>
        </p:blipFill>
        <p:spPr>
          <a:xfrm rot="5400000">
            <a:off x="5808244" y="501074"/>
            <a:ext cx="492577" cy="1210906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75546" y="5476071"/>
            <a:ext cx="11619909" cy="73866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В интересах обучающихся и их родителей (законных представителей) в учебный план может быть включено изучение 3 и более учебных предметов на углубленном уровне. При этом образовательная организация самостоятельно распределяет количество часов, отводимых на изучение учебных предметов.</a:t>
            </a:r>
          </a:p>
        </p:txBody>
      </p:sp>
    </p:spTree>
    <p:extLst>
      <p:ext uri="{BB962C8B-B14F-4D97-AF65-F5344CB8AC3E}">
        <p14:creationId xmlns:p14="http://schemas.microsoft.com/office/powerpoint/2010/main" val="421938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 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solidFill>
                  <a:srgbClr val="1779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Профильное </a:t>
            </a:r>
            <a:r>
              <a:rPr lang="ru-RU" sz="1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специализированной подготовки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учащихся в старших классах общеобразовательной школы,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направленная на профессиональную ориентацию учащихся на этапе преемственности ступеней образования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общего и профессионального, на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индивидуализацию обучения и социализацию обучающихся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с учетом реальных потребностей рынка труда и гибкой системы профилей и кооперации старшей ступени школы с учреждениями профессионального образования.</a:t>
            </a:r>
          </a:p>
          <a:p>
            <a:pPr marL="0" indent="0">
              <a:buNone/>
            </a:pPr>
            <a:endParaRPr lang="ru-RU" sz="1800" dirty="0">
              <a:solidFill>
                <a:srgbClr val="1779A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200" dirty="0">
              <a:solidFill>
                <a:srgbClr val="1779A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156200" cy="452596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Профильное  обучение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 дифференциации  и  индивидуализации  обучения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позволяющее 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счет изменений в структуре, содержании и организации образовательного процесса более полно учитывать интересы, склонности и способности  учащихся,  создавать  условия  для  обучения  старшеклассников в соответствии с их профессиональными интересами и намерениями в отношении продолжения образования.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CA85-9840-4149-8A9B-A0B8A326CB12}" type="slidenum">
              <a:rPr lang="ru-RU" smtClean="0"/>
              <a:t>8</a:t>
            </a:fld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353800" y="0"/>
            <a:ext cx="0" cy="7039992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339273" y="390344"/>
            <a:ext cx="9735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Proxima Nova Rg" panose="02000506030000020004" pitchFamily="2" charset="0"/>
                <a:cs typeface="Proxima Nova Rg" panose="02000506030000020004" pitchFamily="2" charset="0"/>
              </a:rPr>
              <a:t>Реализация профильного </a:t>
            </a:r>
            <a:r>
              <a:rPr lang="ru-RU" sz="2800" b="1" dirty="0">
                <a:solidFill>
                  <a:srgbClr val="002060"/>
                </a:solidFill>
                <a:latin typeface="Proxima Nova Rg" panose="02000506030000020004" pitchFamily="2" charset="0"/>
                <a:cs typeface="Proxima Nova Rg" panose="02000506030000020004" pitchFamily="2" charset="0"/>
              </a:rPr>
              <a:t>обучения в условиях реализации ФГОС СОО</a:t>
            </a:r>
            <a:r>
              <a:rPr lang="ru-RU" sz="2800" b="1" dirty="0">
                <a:solidFill>
                  <a:srgbClr val="002060"/>
                </a:solidFill>
                <a:latin typeface="Proxima Nova Cn Rg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63781" y="1997839"/>
            <a:ext cx="95134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Proxima Nova Rg" panose="02000506030000020004" pitchFamily="2" charset="0"/>
                <a:cs typeface="Proxima Nova Rg" panose="02000506030000020004" pitchFamily="2" charset="0"/>
              </a:rPr>
              <a:t> </a:t>
            </a:r>
            <a:endParaRPr lang="ru-RU" sz="2400" dirty="0">
              <a:latin typeface="Proxima Nova Rg" panose="02000506030000020004" pitchFamily="2" charset="0"/>
              <a:cs typeface="Proxima Nova Rg" panose="02000506030000020004" pitchFamily="2" charset="0"/>
            </a:endParaRPr>
          </a:p>
        </p:txBody>
      </p:sp>
      <p:pic>
        <p:nvPicPr>
          <p:cNvPr id="10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443481" y="25401"/>
            <a:ext cx="735833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19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838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 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8640"/>
            <a:ext cx="10515600" cy="4838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solidFill>
                  <a:srgbClr val="1779A8"/>
                </a:solidFill>
                <a:latin typeface="Proxima Nova Rg" panose="02000506030000020004" pitchFamily="2" charset="0"/>
              </a:rPr>
              <a:t> </a:t>
            </a:r>
            <a:r>
              <a:rPr lang="ru-RU" sz="1800" dirty="0" smtClean="0"/>
              <a:t> 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>
              <a:solidFill>
                <a:srgbClr val="1779A8"/>
              </a:solidFill>
              <a:latin typeface="Proxima Nova Rg" panose="02000506030000020004" pitchFamily="2" charset="0"/>
            </a:endParaRPr>
          </a:p>
          <a:p>
            <a:pPr marL="0" indent="0">
              <a:buNone/>
            </a:pPr>
            <a:endParaRPr lang="ru-RU" sz="1200" dirty="0">
              <a:solidFill>
                <a:srgbClr val="1779A8"/>
              </a:solidFill>
              <a:latin typeface="Proxima Nova Rg" panose="02000506030000020004" pitchFamily="2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353800" y="0"/>
            <a:ext cx="0" cy="7039992"/>
          </a:xfrm>
          <a:prstGeom prst="line">
            <a:avLst/>
          </a:prstGeom>
          <a:ln w="9525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838200" y="0"/>
            <a:ext cx="0" cy="6702641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BCA85-9840-4149-8A9B-A0B8A326CB12}" type="slidenum">
              <a:rPr lang="ru-RU" smtClean="0"/>
              <a:t>9</a:t>
            </a:fld>
            <a:endParaRPr lang="ru-RU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72605"/>
            <a:ext cx="10315575" cy="5757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443481" y="25401"/>
            <a:ext cx="735833" cy="683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43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1715</TotalTime>
  <Words>1484</Words>
  <Application>Microsoft Office PowerPoint</Application>
  <PresentationFormat>Произвольный</PresentationFormat>
  <Paragraphs>159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Актуальные вопросы введения федерального государственного образовательного стандарта  среднего общего образования  в школах Амурской области</vt:lpstr>
      <vt:lpstr>Нормативно-правовая база</vt:lpstr>
      <vt:lpstr>Каковы основания для изменения стандарта?</vt:lpstr>
      <vt:lpstr>Что включает Стандарт?</vt:lpstr>
      <vt:lpstr>Что разрабатывается на основе стандарта?</vt:lpstr>
      <vt:lpstr>Каковы основные изменения ФГОС СОО?</vt:lpstr>
      <vt:lpstr>Каковы основные изменения в содержательном разделе ФГОС СОО</vt:lpstr>
      <vt:lpstr>  </vt:lpstr>
      <vt:lpstr>  </vt:lpstr>
      <vt:lpstr>Профили и предметы</vt:lpstr>
      <vt:lpstr>Реализация образовательной программы</vt:lpstr>
      <vt:lpstr>Что собой представляет внеурочная деятельность?</vt:lpstr>
      <vt:lpstr>Как оцениваются образовательные результаты обучающихся?</vt:lpstr>
      <vt:lpstr>Что могут сделать родители (законные представители) вместе с обучающимся?</vt:lpstr>
      <vt:lpstr>Какова ситуация с учебниками?</vt:lpstr>
      <vt:lpstr>ИТАК, ВАЖНО: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Содержание</dc:title>
  <dc:creator>АННА</dc:creator>
  <cp:lastModifiedBy>User</cp:lastModifiedBy>
  <cp:revision>93</cp:revision>
  <dcterms:created xsi:type="dcterms:W3CDTF">2021-09-19T11:30:59Z</dcterms:created>
  <dcterms:modified xsi:type="dcterms:W3CDTF">2023-05-26T04:42:18Z</dcterms:modified>
</cp:coreProperties>
</file>